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6858000" cy="9144000"/>
  <p:embeddedFontLst>
    <p:embeddedFont>
      <p:font typeface="Quicksand" panose="02020500000000000000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ormorant Garamond" panose="02020500000000000000" charset="0"/>
      <p:regular r:id="rId16"/>
    </p:embeddedFont>
    <p:embeddedFont>
      <p:font typeface="Cormorant Garamond Bold Italics" panose="02020500000000000000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3764" y="2478342"/>
            <a:ext cx="16229942" cy="318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09"/>
              </a:lnSpc>
              <a:spcBef>
                <a:spcPct val="0"/>
              </a:spcBef>
            </a:pPr>
            <a:r>
              <a:rPr lang="en-US" sz="18577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New Zealand Tour</a:t>
            </a:r>
          </a:p>
        </p:txBody>
      </p:sp>
      <p:sp>
        <p:nvSpPr>
          <p:cNvPr id="3" name="AutoShape 3"/>
          <p:cNvSpPr/>
          <p:nvPr/>
        </p:nvSpPr>
        <p:spPr>
          <a:xfrm>
            <a:off x="9158735" y="990600"/>
            <a:ext cx="8114971" cy="0"/>
          </a:xfrm>
          <a:prstGeom prst="line">
            <a:avLst/>
          </a:prstGeom>
          <a:ln w="76200" cap="flat">
            <a:solidFill>
              <a:srgbClr val="0F46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43764" y="9296400"/>
            <a:ext cx="8114971" cy="0"/>
          </a:xfrm>
          <a:prstGeom prst="line">
            <a:avLst/>
          </a:prstGeom>
          <a:ln w="76200" cap="flat">
            <a:solidFill>
              <a:srgbClr val="0F46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9618706" y="9037492"/>
            <a:ext cx="2968854" cy="441617"/>
          </a:xfrm>
          <a:custGeom>
            <a:avLst/>
            <a:gdLst/>
            <a:ahLst/>
            <a:cxnLst/>
            <a:rect l="l" t="t" r="r" b="b"/>
            <a:pathLst>
              <a:path w="2968854" h="441617">
                <a:moveTo>
                  <a:pt x="0" y="0"/>
                </a:moveTo>
                <a:lnTo>
                  <a:pt x="2968854" y="0"/>
                </a:lnTo>
                <a:lnTo>
                  <a:pt x="2968854" y="441616"/>
                </a:lnTo>
                <a:lnTo>
                  <a:pt x="0" y="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37539" y="5908475"/>
            <a:ext cx="12812922" cy="837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4"/>
              </a:lnSpc>
              <a:spcBef>
                <a:spcPct val="0"/>
              </a:spcBef>
            </a:pPr>
            <a:r>
              <a:rPr lang="en-US" sz="4889">
                <a:solidFill>
                  <a:srgbClr val="0F4662"/>
                </a:solidFill>
                <a:latin typeface="Quicksand"/>
                <a:ea typeface="Quicksand"/>
                <a:cs typeface="Quicksand"/>
                <a:sym typeface="Quicksand"/>
              </a:rPr>
              <a:t>By Joshua, Tommy and Isaac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49752" y="7032069"/>
            <a:ext cx="6988496" cy="525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97"/>
              </a:lnSpc>
              <a:spcBef>
                <a:spcPct val="0"/>
              </a:spcBef>
            </a:pPr>
            <a:r>
              <a:rPr lang="en-US" sz="3141">
                <a:solidFill>
                  <a:srgbClr val="0F4662"/>
                </a:solidFill>
                <a:latin typeface="Quicksand"/>
                <a:ea typeface="Quicksand"/>
                <a:cs typeface="Quicksand"/>
                <a:sym typeface="Quicksand"/>
              </a:rPr>
              <a:t>8 September, 2025</a:t>
            </a:r>
          </a:p>
        </p:txBody>
      </p:sp>
      <p:sp>
        <p:nvSpPr>
          <p:cNvPr id="8" name="Freeform 8"/>
          <p:cNvSpPr/>
          <p:nvPr/>
        </p:nvSpPr>
        <p:spPr>
          <a:xfrm>
            <a:off x="5646742" y="807892"/>
            <a:ext cx="2968854" cy="441617"/>
          </a:xfrm>
          <a:custGeom>
            <a:avLst/>
            <a:gdLst/>
            <a:ahLst/>
            <a:cxnLst/>
            <a:rect l="l" t="t" r="r" b="b"/>
            <a:pathLst>
              <a:path w="2968854" h="441617">
                <a:moveTo>
                  <a:pt x="0" y="0"/>
                </a:moveTo>
                <a:lnTo>
                  <a:pt x="2968854" y="0"/>
                </a:lnTo>
                <a:lnTo>
                  <a:pt x="2968854" y="441616"/>
                </a:lnTo>
                <a:lnTo>
                  <a:pt x="0" y="4416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3893" y="15849"/>
            <a:ext cx="4194107" cy="10271151"/>
            <a:chOff x="0" y="0"/>
            <a:chExt cx="1104621" cy="27051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21" cy="2705159"/>
            </a:xfrm>
            <a:custGeom>
              <a:avLst/>
              <a:gdLst/>
              <a:ahLst/>
              <a:cxnLst/>
              <a:rect l="l" t="t" r="r" b="b"/>
              <a:pathLst>
                <a:path w="1104621" h="2705159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7994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974931"/>
            <a:ext cx="1905000" cy="283369"/>
          </a:xfrm>
          <a:custGeom>
            <a:avLst/>
            <a:gdLst/>
            <a:ahLst/>
            <a:cxnLst/>
            <a:rect l="l" t="t" r="r" b="b"/>
            <a:pathLst>
              <a:path w="1905000" h="283369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99709"/>
            <a:ext cx="9390243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Introduction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68401" y="1841780"/>
            <a:ext cx="13117846" cy="454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Place:New Zealand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Duration: 2/7-19/7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School: Rotorua English Language Academy</a:t>
            </a:r>
          </a:p>
          <a:p>
            <a:pPr algn="l">
              <a:lnSpc>
                <a:spcPts val="7210"/>
              </a:lnSpc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       (RELA)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Teachers: Mr Lam, Mr Leung, Ms Wong, Ms Chiu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3893" y="15849"/>
            <a:ext cx="4194107" cy="10271151"/>
            <a:chOff x="0" y="0"/>
            <a:chExt cx="1104621" cy="27051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21" cy="2705159"/>
            </a:xfrm>
            <a:custGeom>
              <a:avLst/>
              <a:gdLst/>
              <a:ahLst/>
              <a:cxnLst/>
              <a:rect l="l" t="t" r="r" b="b"/>
              <a:pathLst>
                <a:path w="1104621" h="2705159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7994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974931"/>
            <a:ext cx="1905000" cy="283369"/>
          </a:xfrm>
          <a:custGeom>
            <a:avLst/>
            <a:gdLst/>
            <a:ahLst/>
            <a:cxnLst/>
            <a:rect l="l" t="t" r="r" b="b"/>
            <a:pathLst>
              <a:path w="1905000" h="283369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9942" y="428942"/>
            <a:ext cx="6036588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English Lessons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9942" y="2218910"/>
            <a:ext cx="13353951" cy="630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2806" lvl="1" indent="-556403" algn="l">
              <a:lnSpc>
                <a:spcPts val="7215"/>
              </a:lnSpc>
              <a:buFont typeface="Arial"/>
              <a:buChar char="•"/>
            </a:pPr>
            <a:r>
              <a:rPr lang="en-US" sz="5154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Place: Rotorua English Learning Academy</a:t>
            </a:r>
          </a:p>
          <a:p>
            <a:pPr marL="1112806" lvl="1" indent="-556403" algn="l">
              <a:lnSpc>
                <a:spcPts val="7215"/>
              </a:lnSpc>
              <a:buFont typeface="Arial"/>
              <a:buChar char="•"/>
            </a:pPr>
            <a:r>
              <a:rPr lang="en-US" sz="5154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Time: from 8:30 to 12:00</a:t>
            </a:r>
          </a:p>
          <a:p>
            <a:pPr marL="1112806" lvl="1" indent="-556403" algn="l">
              <a:lnSpc>
                <a:spcPts val="7215"/>
              </a:lnSpc>
              <a:buFont typeface="Arial"/>
              <a:buChar char="•"/>
            </a:pPr>
            <a:r>
              <a:rPr lang="en-US" sz="5154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Rela is a school that different students from the world come here to learn English language natively</a:t>
            </a:r>
          </a:p>
          <a:p>
            <a:pPr marL="1112806" lvl="1" indent="-556403" algn="l">
              <a:lnSpc>
                <a:spcPts val="7215"/>
              </a:lnSpc>
              <a:buFont typeface="Arial"/>
              <a:buChar char="•"/>
            </a:pPr>
            <a:r>
              <a:rPr lang="en-US" sz="5154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Allows us to share in front of class that helps us speak more naturally </a:t>
            </a:r>
          </a:p>
          <a:p>
            <a:pPr marL="1112806" lvl="1" indent="-556403" algn="l">
              <a:lnSpc>
                <a:spcPts val="7215"/>
              </a:lnSpc>
              <a:buFont typeface="Arial"/>
              <a:buChar char="•"/>
            </a:pPr>
            <a:r>
              <a:rPr lang="en-US" sz="5154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Customized activities for us to learn English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3893" y="15849"/>
            <a:ext cx="4194107" cy="10271151"/>
            <a:chOff x="0" y="0"/>
            <a:chExt cx="1104621" cy="27051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21" cy="2705159"/>
            </a:xfrm>
            <a:custGeom>
              <a:avLst/>
              <a:gdLst/>
              <a:ahLst/>
              <a:cxnLst/>
              <a:rect l="l" t="t" r="r" b="b"/>
              <a:pathLst>
                <a:path w="1104621" h="2705159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7994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974931"/>
            <a:ext cx="1905000" cy="283369"/>
          </a:xfrm>
          <a:custGeom>
            <a:avLst/>
            <a:gdLst/>
            <a:ahLst/>
            <a:cxnLst/>
            <a:rect l="l" t="t" r="r" b="b"/>
            <a:pathLst>
              <a:path w="1905000" h="283369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3470" y="870988"/>
            <a:ext cx="3519813" cy="4687876"/>
          </a:xfrm>
          <a:custGeom>
            <a:avLst/>
            <a:gdLst/>
            <a:ahLst/>
            <a:cxnLst/>
            <a:rect l="l" t="t" r="r" b="b"/>
            <a:pathLst>
              <a:path w="3519813" h="4687876">
                <a:moveTo>
                  <a:pt x="0" y="0"/>
                </a:moveTo>
                <a:lnTo>
                  <a:pt x="3519814" y="0"/>
                </a:lnTo>
                <a:lnTo>
                  <a:pt x="3519814" y="4687875"/>
                </a:lnTo>
                <a:lnTo>
                  <a:pt x="0" y="4687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2993" y="6140518"/>
            <a:ext cx="3519813" cy="3519813"/>
          </a:xfrm>
          <a:custGeom>
            <a:avLst/>
            <a:gdLst/>
            <a:ahLst/>
            <a:cxnLst/>
            <a:rect l="l" t="t" r="r" b="b"/>
            <a:pathLst>
              <a:path w="3519813" h="3519813">
                <a:moveTo>
                  <a:pt x="0" y="0"/>
                </a:moveTo>
                <a:lnTo>
                  <a:pt x="3519813" y="0"/>
                </a:lnTo>
                <a:lnTo>
                  <a:pt x="3519813" y="3519813"/>
                </a:lnTo>
                <a:lnTo>
                  <a:pt x="0" y="3519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592" b="-1659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32993" y="870988"/>
            <a:ext cx="3519813" cy="4693084"/>
          </a:xfrm>
          <a:custGeom>
            <a:avLst/>
            <a:gdLst/>
            <a:ahLst/>
            <a:cxnLst/>
            <a:rect l="l" t="t" r="r" b="b"/>
            <a:pathLst>
              <a:path w="3519813" h="4693084">
                <a:moveTo>
                  <a:pt x="0" y="0"/>
                </a:moveTo>
                <a:lnTo>
                  <a:pt x="3519813" y="0"/>
                </a:lnTo>
                <a:lnTo>
                  <a:pt x="3519813" y="4693084"/>
                </a:lnTo>
                <a:lnTo>
                  <a:pt x="0" y="4693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981" r="-3879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3470" y="6140518"/>
            <a:ext cx="3519813" cy="3519813"/>
          </a:xfrm>
          <a:custGeom>
            <a:avLst/>
            <a:gdLst/>
            <a:ahLst/>
            <a:cxnLst/>
            <a:rect l="l" t="t" r="r" b="b"/>
            <a:pathLst>
              <a:path w="3519813" h="3519813">
                <a:moveTo>
                  <a:pt x="0" y="0"/>
                </a:moveTo>
                <a:lnTo>
                  <a:pt x="3519814" y="0"/>
                </a:lnTo>
                <a:lnTo>
                  <a:pt x="3519814" y="3519813"/>
                </a:lnTo>
                <a:lnTo>
                  <a:pt x="0" y="351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6751" t="-77172" r="-44121" b="-5078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599709"/>
            <a:ext cx="9390243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Activities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2281" y="1861893"/>
            <a:ext cx="9390243" cy="728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Time: activities afternoon every weekdays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Agrodome Farm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A museum to explore the indigenous Māori culture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Exciting rides like Jet Boat and Swoop</a:t>
            </a:r>
          </a:p>
          <a:p>
            <a:pPr algn="l">
              <a:lnSpc>
                <a:spcPts val="7210"/>
              </a:lnSpc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952500"/>
            <a:ext cx="14631668" cy="823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-3543300"/>
            <a:ext cx="10210800" cy="18052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3893" y="15849"/>
            <a:ext cx="4194107" cy="10271151"/>
            <a:chOff x="0" y="0"/>
            <a:chExt cx="1104621" cy="27051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21" cy="2705159"/>
            </a:xfrm>
            <a:custGeom>
              <a:avLst/>
              <a:gdLst/>
              <a:ahLst/>
              <a:cxnLst/>
              <a:rect l="l" t="t" r="r" b="b"/>
              <a:pathLst>
                <a:path w="1104621" h="2705159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7994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974931"/>
            <a:ext cx="1905000" cy="283369"/>
          </a:xfrm>
          <a:custGeom>
            <a:avLst/>
            <a:gdLst/>
            <a:ahLst/>
            <a:cxnLst/>
            <a:rect l="l" t="t" r="r" b="b"/>
            <a:pathLst>
              <a:path w="1905000" h="283369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29186" y="714009"/>
            <a:ext cx="5730114" cy="4297586"/>
          </a:xfrm>
          <a:custGeom>
            <a:avLst/>
            <a:gdLst/>
            <a:ahLst/>
            <a:cxnLst/>
            <a:rect l="l" t="t" r="r" b="b"/>
            <a:pathLst>
              <a:path w="5730114" h="4297586">
                <a:moveTo>
                  <a:pt x="0" y="0"/>
                </a:moveTo>
                <a:lnTo>
                  <a:pt x="5730114" y="0"/>
                </a:lnTo>
                <a:lnTo>
                  <a:pt x="5730114" y="4297586"/>
                </a:lnTo>
                <a:lnTo>
                  <a:pt x="0" y="42975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703" r="-3196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29186" y="5526672"/>
            <a:ext cx="5730114" cy="4247447"/>
          </a:xfrm>
          <a:custGeom>
            <a:avLst/>
            <a:gdLst/>
            <a:ahLst/>
            <a:cxnLst/>
            <a:rect l="l" t="t" r="r" b="b"/>
            <a:pathLst>
              <a:path w="5730114" h="4247447">
                <a:moveTo>
                  <a:pt x="0" y="0"/>
                </a:moveTo>
                <a:lnTo>
                  <a:pt x="5730114" y="0"/>
                </a:lnTo>
                <a:lnTo>
                  <a:pt x="5730114" y="4247447"/>
                </a:lnTo>
                <a:lnTo>
                  <a:pt x="0" y="42474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599709"/>
            <a:ext cx="9390243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Homestay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774" y="2199515"/>
            <a:ext cx="10366095" cy="4546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David&amp;Alison 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Retired maths teacher&amp;music teacher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We saw hospitality from them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Much bigger house than that in HK</a:t>
            </a:r>
          </a:p>
          <a:p>
            <a:pPr marL="1111886" lvl="1" indent="-555943" algn="l">
              <a:lnSpc>
                <a:spcPts val="7210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A garden with vegetables grown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93893" y="15849"/>
            <a:ext cx="4194107" cy="10271151"/>
            <a:chOff x="0" y="0"/>
            <a:chExt cx="1104621" cy="27051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4621" cy="2705159"/>
            </a:xfrm>
            <a:custGeom>
              <a:avLst/>
              <a:gdLst/>
              <a:ahLst/>
              <a:cxnLst/>
              <a:rect l="l" t="t" r="r" b="b"/>
              <a:pathLst>
                <a:path w="1104621" h="2705159">
                  <a:moveTo>
                    <a:pt x="0" y="0"/>
                  </a:moveTo>
                  <a:lnTo>
                    <a:pt x="1104621" y="0"/>
                  </a:lnTo>
                  <a:lnTo>
                    <a:pt x="1104621" y="2705159"/>
                  </a:lnTo>
                  <a:lnTo>
                    <a:pt x="0" y="2705159"/>
                  </a:lnTo>
                  <a:close/>
                </a:path>
              </a:pathLst>
            </a:custGeom>
            <a:solidFill>
              <a:srgbClr val="7994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04621" cy="27527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974931"/>
            <a:ext cx="1905000" cy="283369"/>
          </a:xfrm>
          <a:custGeom>
            <a:avLst/>
            <a:gdLst/>
            <a:ahLst/>
            <a:cxnLst/>
            <a:rect l="l" t="t" r="r" b="b"/>
            <a:pathLst>
              <a:path w="1905000" h="283369">
                <a:moveTo>
                  <a:pt x="0" y="0"/>
                </a:moveTo>
                <a:lnTo>
                  <a:pt x="1905000" y="0"/>
                </a:lnTo>
                <a:lnTo>
                  <a:pt x="1905000" y="283369"/>
                </a:lnTo>
                <a:lnTo>
                  <a:pt x="0" y="28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599709"/>
            <a:ext cx="9390243" cy="108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0F4662"/>
                </a:solidFill>
                <a:latin typeface="Cormorant Garamond"/>
                <a:ea typeface="Cormorant Garamond"/>
                <a:cs typeface="Cormorant Garamond"/>
                <a:sym typeface="Cormorant Garamond"/>
              </a:rPr>
              <a:t>Conclusion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9971" y="1908175"/>
            <a:ext cx="11077125" cy="323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11886" lvl="1" indent="-555943" algn="l">
              <a:lnSpc>
                <a:spcPts val="8755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Improved English speaking skills</a:t>
            </a:r>
          </a:p>
          <a:p>
            <a:pPr marL="1111886" lvl="1" indent="-555943" algn="l">
              <a:lnSpc>
                <a:spcPts val="8755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Improved ability to interact with others</a:t>
            </a:r>
          </a:p>
          <a:p>
            <a:pPr marL="1111886" lvl="1" indent="-555943" algn="l">
              <a:lnSpc>
                <a:spcPts val="8755"/>
              </a:lnSpc>
              <a:buFont typeface="Arial"/>
              <a:buChar char="•"/>
            </a:pPr>
            <a:r>
              <a:rPr lang="en-US" sz="5150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Experienced lots of exotic things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42710" y="3369664"/>
            <a:ext cx="11402580" cy="3185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09"/>
              </a:lnSpc>
              <a:spcBef>
                <a:spcPct val="0"/>
              </a:spcBef>
            </a:pPr>
            <a:r>
              <a:rPr lang="en-US" sz="18577" b="1" i="1">
                <a:solidFill>
                  <a:srgbClr val="0F4662"/>
                </a:solidFill>
                <a:latin typeface="Cormorant Garamond Bold Italics"/>
                <a:ea typeface="Cormorant Garamond Bold Italics"/>
                <a:cs typeface="Cormorant Garamond Bold Italics"/>
                <a:sym typeface="Cormorant Garamond Bold Italics"/>
              </a:rPr>
              <a:t>Thank you</a:t>
            </a:r>
          </a:p>
        </p:txBody>
      </p:sp>
      <p:sp>
        <p:nvSpPr>
          <p:cNvPr id="3" name="AutoShape 3"/>
          <p:cNvSpPr/>
          <p:nvPr/>
        </p:nvSpPr>
        <p:spPr>
          <a:xfrm>
            <a:off x="5897880" y="2215083"/>
            <a:ext cx="6492240" cy="0"/>
          </a:xfrm>
          <a:prstGeom prst="line">
            <a:avLst/>
          </a:prstGeom>
          <a:ln w="76200" cap="flat">
            <a:solidFill>
              <a:srgbClr val="0F46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8304001" y="1116666"/>
            <a:ext cx="1679997" cy="249900"/>
          </a:xfrm>
          <a:custGeom>
            <a:avLst/>
            <a:gdLst/>
            <a:ahLst/>
            <a:cxnLst/>
            <a:rect l="l" t="t" r="r" b="b"/>
            <a:pathLst>
              <a:path w="1679997" h="249900">
                <a:moveTo>
                  <a:pt x="0" y="0"/>
                </a:moveTo>
                <a:lnTo>
                  <a:pt x="1679998" y="0"/>
                </a:lnTo>
                <a:lnTo>
                  <a:pt x="1679998" y="249899"/>
                </a:lnTo>
                <a:lnTo>
                  <a:pt x="0" y="249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897880" y="8159883"/>
            <a:ext cx="6492240" cy="0"/>
          </a:xfrm>
          <a:prstGeom prst="line">
            <a:avLst/>
          </a:prstGeom>
          <a:ln w="76200" cap="flat">
            <a:solidFill>
              <a:srgbClr val="0F466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8304001" y="9008400"/>
            <a:ext cx="1679997" cy="249900"/>
          </a:xfrm>
          <a:custGeom>
            <a:avLst/>
            <a:gdLst/>
            <a:ahLst/>
            <a:cxnLst/>
            <a:rect l="l" t="t" r="r" b="b"/>
            <a:pathLst>
              <a:path w="1679997" h="249900">
                <a:moveTo>
                  <a:pt x="0" y="0"/>
                </a:moveTo>
                <a:lnTo>
                  <a:pt x="1679998" y="0"/>
                </a:lnTo>
                <a:lnTo>
                  <a:pt x="1679998" y="249900"/>
                </a:lnTo>
                <a:lnTo>
                  <a:pt x="0" y="249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161</Words>
  <Application>Microsoft Office PowerPoint</Application>
  <PresentationFormat>自訂</PresentationFormat>
  <Paragraphs>32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5" baseType="lpstr">
      <vt:lpstr>Arial</vt:lpstr>
      <vt:lpstr>Quicksand</vt:lpstr>
      <vt:lpstr>Calibri</vt:lpstr>
      <vt:lpstr>Cormorant Garamond</vt:lpstr>
      <vt:lpstr>Cormorant Garamond Bold Italics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Tour</dc:title>
  <cp:lastModifiedBy>csl</cp:lastModifiedBy>
  <cp:revision>3</cp:revision>
  <dcterms:created xsi:type="dcterms:W3CDTF">2006-08-16T00:00:00Z</dcterms:created>
  <dcterms:modified xsi:type="dcterms:W3CDTF">2025-09-09T10:03:56Z</dcterms:modified>
  <dc:identifier>DAGxvjDoW3Y</dc:identifier>
</cp:coreProperties>
</file>