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62" r:id="rId6"/>
  </p:sldIdLst>
  <p:sldSz cx="18288000" cy="10287000"/>
  <p:notesSz cx="6858000" cy="9144000"/>
  <p:embeddedFontLst>
    <p:embeddedFont>
      <p:font typeface="Roca One" panose="02020500000000000000" charset="0"/>
      <p:regular r:id="rId7"/>
    </p:embeddedFont>
    <p:embeddedFont>
      <p:font typeface="Andasia" panose="02000500000000000000" charset="0"/>
      <p:regular r:id="rId8"/>
    </p:embeddedFont>
    <p:embeddedFont>
      <p:font typeface="Gagalin" panose="02020500000000000000" charset="0"/>
      <p:regular r:id="rId9"/>
    </p:embeddedFont>
    <p:embeddedFont>
      <p:font typeface="Calibri" panose="020F0502020204030204" pitchFamily="34" charset="0"/>
      <p:regular r:id="rId10"/>
      <p:bold r:id="rId11"/>
      <p:italic r:id="rId12"/>
      <p:boldItalic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7" d="100"/>
          <a:sy n="57" d="100"/>
        </p:scale>
        <p:origin x="74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font" Target="fonts/font7.fntdata"/><Relationship Id="rId3" Type="http://schemas.openxmlformats.org/officeDocument/2006/relationships/slide" Target="slides/slide2.xml"/><Relationship Id="rId7" Type="http://schemas.openxmlformats.org/officeDocument/2006/relationships/font" Target="fonts/font1.fntdata"/><Relationship Id="rId12" Type="http://schemas.openxmlformats.org/officeDocument/2006/relationships/font" Target="fonts/font6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8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5.svg"/><Relationship Id="rId18" Type="http://schemas.openxmlformats.org/officeDocument/2006/relationships/image" Target="../media/image30.svg"/><Relationship Id="rId26" Type="http://schemas.openxmlformats.org/officeDocument/2006/relationships/image" Target="../media/image26.png"/><Relationship Id="rId3" Type="http://schemas.openxmlformats.org/officeDocument/2006/relationships/image" Target="../media/image11.png"/><Relationship Id="rId21" Type="http://schemas.openxmlformats.org/officeDocument/2006/relationships/image" Target="../media/image5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3.png"/><Relationship Id="rId25" Type="http://schemas.openxmlformats.org/officeDocument/2006/relationships/image" Target="../media/image25.png"/><Relationship Id="rId2" Type="http://schemas.openxmlformats.org/officeDocument/2006/relationships/image" Target="../media/image10.jpeg"/><Relationship Id="rId16" Type="http://schemas.openxmlformats.org/officeDocument/2006/relationships/image" Target="../media/image22.jpeg"/><Relationship Id="rId20" Type="http://schemas.openxmlformats.org/officeDocument/2006/relationships/image" Target="../media/image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18.png"/><Relationship Id="rId24" Type="http://schemas.openxmlformats.org/officeDocument/2006/relationships/image" Target="../media/image32.svg"/><Relationship Id="rId5" Type="http://schemas.openxmlformats.org/officeDocument/2006/relationships/image" Target="../media/image13.png"/><Relationship Id="rId15" Type="http://schemas.openxmlformats.org/officeDocument/2006/relationships/image" Target="../media/image21.png"/><Relationship Id="rId23" Type="http://schemas.openxmlformats.org/officeDocument/2006/relationships/image" Target="../media/image24.png"/><Relationship Id="rId10" Type="http://schemas.openxmlformats.org/officeDocument/2006/relationships/image" Target="../media/image17.jpeg"/><Relationship Id="rId19" Type="http://schemas.openxmlformats.org/officeDocument/2006/relationships/image" Target="../media/image4.png"/><Relationship Id="rId4" Type="http://schemas.openxmlformats.org/officeDocument/2006/relationships/image" Target="../media/image12.png"/><Relationship Id="rId9" Type="http://schemas.openxmlformats.org/officeDocument/2006/relationships/image" Target="../media/image16.jpeg"/><Relationship Id="rId14" Type="http://schemas.openxmlformats.org/officeDocument/2006/relationships/image" Target="../media/image20.jpeg"/><Relationship Id="rId22" Type="http://schemas.openxmlformats.org/officeDocument/2006/relationships/image" Target="../media/image7.svg"/><Relationship Id="rId27" Type="http://schemas.openxmlformats.org/officeDocument/2006/relationships/image" Target="../media/image35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4.jpeg"/><Relationship Id="rId18" Type="http://schemas.openxmlformats.org/officeDocument/2006/relationships/image" Target="../media/image30.svg"/><Relationship Id="rId3" Type="http://schemas.openxmlformats.org/officeDocument/2006/relationships/image" Target="../media/image28.png"/><Relationship Id="rId21" Type="http://schemas.openxmlformats.org/officeDocument/2006/relationships/image" Target="../media/image39.png"/><Relationship Id="rId7" Type="http://schemas.openxmlformats.org/officeDocument/2006/relationships/image" Target="../media/image40.svg"/><Relationship Id="rId12" Type="http://schemas.openxmlformats.org/officeDocument/2006/relationships/image" Target="../media/image33.png"/><Relationship Id="rId17" Type="http://schemas.openxmlformats.org/officeDocument/2006/relationships/image" Target="../media/image23.png"/><Relationship Id="rId25" Type="http://schemas.openxmlformats.org/officeDocument/2006/relationships/image" Target="../media/image42.png"/><Relationship Id="rId2" Type="http://schemas.openxmlformats.org/officeDocument/2006/relationships/image" Target="../media/image27.jpeg"/><Relationship Id="rId16" Type="http://schemas.openxmlformats.org/officeDocument/2006/relationships/image" Target="../media/image37.png"/><Relationship Id="rId20" Type="http://schemas.openxmlformats.org/officeDocument/2006/relationships/image" Target="../media/image4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18.png"/><Relationship Id="rId24" Type="http://schemas.openxmlformats.org/officeDocument/2006/relationships/image" Target="../media/image41.png"/><Relationship Id="rId5" Type="http://schemas.openxmlformats.org/officeDocument/2006/relationships/image" Target="../media/image14.png"/><Relationship Id="rId15" Type="http://schemas.openxmlformats.org/officeDocument/2006/relationships/image" Target="../media/image36.jpeg"/><Relationship Id="rId23" Type="http://schemas.openxmlformats.org/officeDocument/2006/relationships/image" Target="../media/image40.png"/><Relationship Id="rId10" Type="http://schemas.openxmlformats.org/officeDocument/2006/relationships/image" Target="../media/image32.png"/><Relationship Id="rId19" Type="http://schemas.openxmlformats.org/officeDocument/2006/relationships/image" Target="../media/image38.png"/><Relationship Id="rId4" Type="http://schemas.openxmlformats.org/officeDocument/2006/relationships/image" Target="../media/image29.png"/><Relationship Id="rId9" Type="http://schemas.openxmlformats.org/officeDocument/2006/relationships/image" Target="../media/image31.jpeg"/><Relationship Id="rId14" Type="http://schemas.openxmlformats.org/officeDocument/2006/relationships/image" Target="../media/image35.jpeg"/><Relationship Id="rId22" Type="http://schemas.openxmlformats.org/officeDocument/2006/relationships/image" Target="../media/image5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49.png"/><Relationship Id="rId18" Type="http://schemas.openxmlformats.org/officeDocument/2006/relationships/image" Target="../media/image79.svg"/><Relationship Id="rId26" Type="http://schemas.openxmlformats.org/officeDocument/2006/relationships/image" Target="../media/image81.svg"/><Relationship Id="rId3" Type="http://schemas.openxmlformats.org/officeDocument/2006/relationships/image" Target="../media/image44.png"/><Relationship Id="rId21" Type="http://schemas.openxmlformats.org/officeDocument/2006/relationships/image" Target="../media/image5.png"/><Relationship Id="rId7" Type="http://schemas.openxmlformats.org/officeDocument/2006/relationships/image" Target="../media/image15.png"/><Relationship Id="rId12" Type="http://schemas.openxmlformats.org/officeDocument/2006/relationships/image" Target="../media/image73.svg"/><Relationship Id="rId17" Type="http://schemas.openxmlformats.org/officeDocument/2006/relationships/image" Target="../media/image51.png"/><Relationship Id="rId25" Type="http://schemas.openxmlformats.org/officeDocument/2006/relationships/image" Target="../media/image52.png"/><Relationship Id="rId2" Type="http://schemas.openxmlformats.org/officeDocument/2006/relationships/image" Target="../media/image43.jpeg"/><Relationship Id="rId16" Type="http://schemas.openxmlformats.org/officeDocument/2006/relationships/image" Target="../media/image77.svg"/><Relationship Id="rId20" Type="http://schemas.openxmlformats.org/officeDocument/2006/relationships/image" Target="../media/image3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48.png"/><Relationship Id="rId24" Type="http://schemas.openxmlformats.org/officeDocument/2006/relationships/image" Target="../media/image5.svg"/><Relationship Id="rId5" Type="http://schemas.openxmlformats.org/officeDocument/2006/relationships/image" Target="../media/image45.jpeg"/><Relationship Id="rId15" Type="http://schemas.openxmlformats.org/officeDocument/2006/relationships/image" Target="../media/image50.png"/><Relationship Id="rId23" Type="http://schemas.openxmlformats.org/officeDocument/2006/relationships/image" Target="../media/image4.png"/><Relationship Id="rId10" Type="http://schemas.openxmlformats.org/officeDocument/2006/relationships/image" Target="../media/image33.png"/><Relationship Id="rId19" Type="http://schemas.openxmlformats.org/officeDocument/2006/relationships/image" Target="../media/image24.png"/><Relationship Id="rId4" Type="http://schemas.openxmlformats.org/officeDocument/2006/relationships/image" Target="../media/image14.png"/><Relationship Id="rId9" Type="http://schemas.openxmlformats.org/officeDocument/2006/relationships/image" Target="../media/image47.jpeg"/><Relationship Id="rId14" Type="http://schemas.openxmlformats.org/officeDocument/2006/relationships/image" Target="../media/image75.svg"/><Relationship Id="rId22" Type="http://schemas.openxmlformats.org/officeDocument/2006/relationships/image" Target="../media/image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37.png"/><Relationship Id="rId18" Type="http://schemas.openxmlformats.org/officeDocument/2006/relationships/image" Target="../media/image90.svg"/><Relationship Id="rId26" Type="http://schemas.openxmlformats.org/officeDocument/2006/relationships/image" Target="../media/image5.svg"/><Relationship Id="rId3" Type="http://schemas.openxmlformats.org/officeDocument/2006/relationships/image" Target="../media/image44.png"/><Relationship Id="rId21" Type="http://schemas.openxmlformats.org/officeDocument/2006/relationships/image" Target="../media/image6.png"/><Relationship Id="rId7" Type="http://schemas.openxmlformats.org/officeDocument/2006/relationships/image" Target="../media/image15.png"/><Relationship Id="rId12" Type="http://schemas.openxmlformats.org/officeDocument/2006/relationships/image" Target="../media/image33.png"/><Relationship Id="rId17" Type="http://schemas.openxmlformats.org/officeDocument/2006/relationships/image" Target="../media/image59.png"/><Relationship Id="rId25" Type="http://schemas.openxmlformats.org/officeDocument/2006/relationships/image" Target="../media/image4.png"/><Relationship Id="rId2" Type="http://schemas.openxmlformats.org/officeDocument/2006/relationships/image" Target="../media/image43.jpeg"/><Relationship Id="rId16" Type="http://schemas.openxmlformats.org/officeDocument/2006/relationships/image" Target="../media/image58.jpeg"/><Relationship Id="rId20" Type="http://schemas.openxmlformats.org/officeDocument/2006/relationships/image" Target="../media/image9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56.jpeg"/><Relationship Id="rId24" Type="http://schemas.openxmlformats.org/officeDocument/2006/relationships/image" Target="../media/image7.svg"/><Relationship Id="rId5" Type="http://schemas.openxmlformats.org/officeDocument/2006/relationships/image" Target="../media/image53.jpeg"/><Relationship Id="rId15" Type="http://schemas.openxmlformats.org/officeDocument/2006/relationships/image" Target="../media/image87.svg"/><Relationship Id="rId23" Type="http://schemas.openxmlformats.org/officeDocument/2006/relationships/image" Target="../media/image5.png"/><Relationship Id="rId10" Type="http://schemas.openxmlformats.org/officeDocument/2006/relationships/image" Target="../media/image21.png"/><Relationship Id="rId19" Type="http://schemas.openxmlformats.org/officeDocument/2006/relationships/image" Target="../media/image60.png"/><Relationship Id="rId4" Type="http://schemas.openxmlformats.org/officeDocument/2006/relationships/image" Target="../media/image14.png"/><Relationship Id="rId9" Type="http://schemas.openxmlformats.org/officeDocument/2006/relationships/image" Target="../media/image55.jpeg"/><Relationship Id="rId14" Type="http://schemas.openxmlformats.org/officeDocument/2006/relationships/image" Target="../media/image57.png"/><Relationship Id="rId22" Type="http://schemas.openxmlformats.org/officeDocument/2006/relationships/image" Target="../media/image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111" b="-15111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-1502913" y="0"/>
            <a:ext cx="10287000" cy="10287000"/>
            <a:chOff x="0" y="0"/>
            <a:chExt cx="4572000" cy="4572000"/>
          </a:xfrm>
        </p:grpSpPr>
        <p:sp>
          <p:nvSpPr>
            <p:cNvPr id="4" name="Freeform 4"/>
            <p:cNvSpPr/>
            <p:nvPr/>
          </p:nvSpPr>
          <p:spPr>
            <a:xfrm>
              <a:off x="-1524" y="0"/>
              <a:ext cx="4572000" cy="4572000"/>
            </a:xfrm>
            <a:custGeom>
              <a:avLst/>
              <a:gdLst/>
              <a:ahLst/>
              <a:cxnLst/>
              <a:rect l="l" t="t" r="r" b="b"/>
              <a:pathLst>
                <a:path w="4572000" h="4572000">
                  <a:moveTo>
                    <a:pt x="4572000" y="0"/>
                  </a:moveTo>
                  <a:lnTo>
                    <a:pt x="4572000" y="4572000"/>
                  </a:lnTo>
                  <a:lnTo>
                    <a:pt x="0" y="4572000"/>
                  </a:lnTo>
                  <a:lnTo>
                    <a:pt x="0" y="0"/>
                  </a:lnTo>
                  <a:lnTo>
                    <a:pt x="4572000" y="0"/>
                  </a:lnTo>
                  <a:close/>
                </a:path>
              </a:pathLst>
            </a:custGeom>
            <a:blipFill>
              <a:blip r:embed="rId3"/>
              <a:stretch>
                <a:fillRect t="-16666" b="-16666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-1524" y="0"/>
              <a:ext cx="4572000" cy="4572000"/>
            </a:xfrm>
            <a:custGeom>
              <a:avLst/>
              <a:gdLst/>
              <a:ahLst/>
              <a:cxnLst/>
              <a:rect l="l" t="t" r="r" b="b"/>
              <a:pathLst>
                <a:path w="4572000" h="4572000">
                  <a:moveTo>
                    <a:pt x="4572000" y="0"/>
                  </a:moveTo>
                  <a:lnTo>
                    <a:pt x="4572000" y="4572000"/>
                  </a:lnTo>
                  <a:lnTo>
                    <a:pt x="0" y="4572000"/>
                  </a:lnTo>
                  <a:lnTo>
                    <a:pt x="0" y="0"/>
                  </a:lnTo>
                  <a:lnTo>
                    <a:pt x="457200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7568061" y="1189959"/>
            <a:ext cx="3439629" cy="1384207"/>
          </a:xfrm>
          <a:custGeom>
            <a:avLst/>
            <a:gdLst/>
            <a:ahLst/>
            <a:cxnLst/>
            <a:rect l="l" t="t" r="r" b="b"/>
            <a:pathLst>
              <a:path w="3439629" h="1384207">
                <a:moveTo>
                  <a:pt x="0" y="0"/>
                </a:moveTo>
                <a:lnTo>
                  <a:pt x="3439629" y="0"/>
                </a:lnTo>
                <a:lnTo>
                  <a:pt x="3439629" y="1384207"/>
                </a:lnTo>
                <a:lnTo>
                  <a:pt x="0" y="13842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192542" y="591445"/>
            <a:ext cx="2355265" cy="2364053"/>
          </a:xfrm>
          <a:custGeom>
            <a:avLst/>
            <a:gdLst/>
            <a:ahLst/>
            <a:cxnLst/>
            <a:rect l="l" t="t" r="r" b="b"/>
            <a:pathLst>
              <a:path w="2355265" h="2364053">
                <a:moveTo>
                  <a:pt x="0" y="0"/>
                </a:moveTo>
                <a:lnTo>
                  <a:pt x="2355265" y="0"/>
                </a:lnTo>
                <a:lnTo>
                  <a:pt x="2355265" y="2364053"/>
                </a:lnTo>
                <a:lnTo>
                  <a:pt x="0" y="23640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9287875" y="3881037"/>
            <a:ext cx="10457497" cy="4687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277"/>
              </a:lnSpc>
            </a:pPr>
            <a:r>
              <a:rPr lang="en-US" sz="16616">
                <a:solidFill>
                  <a:srgbClr val="5A7D94"/>
                </a:solidFill>
                <a:latin typeface="Gagalin"/>
                <a:ea typeface="Gagalin"/>
                <a:cs typeface="Gagalin"/>
                <a:sym typeface="Gagalin"/>
              </a:rPr>
              <a:t>New Zealand!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062522" y="2800940"/>
            <a:ext cx="5338051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  <a:spcBef>
                <a:spcPct val="0"/>
              </a:spcBef>
            </a:pPr>
            <a:endParaRPr/>
          </a:p>
        </p:txBody>
      </p:sp>
      <p:sp>
        <p:nvSpPr>
          <p:cNvPr id="10" name="TextBox 10"/>
          <p:cNvSpPr txBox="1"/>
          <p:nvPr/>
        </p:nvSpPr>
        <p:spPr>
          <a:xfrm>
            <a:off x="9746424" y="2898348"/>
            <a:ext cx="5904953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01"/>
              </a:lnSpc>
            </a:pPr>
            <a:r>
              <a:rPr lang="en-US" sz="2786" spc="139" dirty="0" smtClean="0">
                <a:solidFill>
                  <a:srgbClr val="5A7D94"/>
                </a:solidFill>
                <a:latin typeface="Roca One"/>
                <a:ea typeface="Roca One"/>
                <a:cs typeface="Roca One"/>
                <a:sym typeface="Roca One"/>
              </a:rPr>
              <a:t>Miya Cheung and Heidi Yeung</a:t>
            </a:r>
            <a:endParaRPr lang="en-US" sz="2786" spc="139" dirty="0">
              <a:solidFill>
                <a:srgbClr val="5A7D94"/>
              </a:solidFill>
              <a:latin typeface="Roca One"/>
              <a:ea typeface="Roca One"/>
              <a:cs typeface="Roca One"/>
              <a:sym typeface="Roca One"/>
            </a:endParaRPr>
          </a:p>
        </p:txBody>
      </p:sp>
      <p:sp>
        <p:nvSpPr>
          <p:cNvPr id="11" name="Freeform 11"/>
          <p:cNvSpPr/>
          <p:nvPr/>
        </p:nvSpPr>
        <p:spPr>
          <a:xfrm rot="-440006">
            <a:off x="6498546" y="941628"/>
            <a:ext cx="1743256" cy="1527528"/>
          </a:xfrm>
          <a:custGeom>
            <a:avLst/>
            <a:gdLst/>
            <a:ahLst/>
            <a:cxnLst/>
            <a:rect l="l" t="t" r="r" b="b"/>
            <a:pathLst>
              <a:path w="1743256" h="1527528">
                <a:moveTo>
                  <a:pt x="0" y="0"/>
                </a:moveTo>
                <a:lnTo>
                  <a:pt x="1743256" y="0"/>
                </a:lnTo>
                <a:lnTo>
                  <a:pt x="1743256" y="1527527"/>
                </a:lnTo>
                <a:lnTo>
                  <a:pt x="0" y="152752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79000"/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418728" y="8020953"/>
            <a:ext cx="2258158" cy="2474693"/>
          </a:xfrm>
          <a:custGeom>
            <a:avLst/>
            <a:gdLst/>
            <a:ahLst/>
            <a:cxnLst/>
            <a:rect l="l" t="t" r="r" b="b"/>
            <a:pathLst>
              <a:path w="2258158" h="2474693">
                <a:moveTo>
                  <a:pt x="0" y="0"/>
                </a:moveTo>
                <a:lnTo>
                  <a:pt x="2258158" y="0"/>
                </a:lnTo>
                <a:lnTo>
                  <a:pt x="2258158" y="2474694"/>
                </a:lnTo>
                <a:lnTo>
                  <a:pt x="0" y="247469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410228" y="5762429"/>
            <a:ext cx="854019" cy="1125560"/>
          </a:xfrm>
          <a:custGeom>
            <a:avLst/>
            <a:gdLst/>
            <a:ahLst/>
            <a:cxnLst/>
            <a:rect l="l" t="t" r="r" b="b"/>
            <a:pathLst>
              <a:path w="854019" h="1125560">
                <a:moveTo>
                  <a:pt x="0" y="0"/>
                </a:moveTo>
                <a:lnTo>
                  <a:pt x="854019" y="0"/>
                </a:lnTo>
                <a:lnTo>
                  <a:pt x="854019" y="1125560"/>
                </a:lnTo>
                <a:lnTo>
                  <a:pt x="0" y="112556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072631" y="5819277"/>
            <a:ext cx="963453" cy="1126846"/>
          </a:xfrm>
          <a:custGeom>
            <a:avLst/>
            <a:gdLst/>
            <a:ahLst/>
            <a:cxnLst/>
            <a:rect l="l" t="t" r="r" b="b"/>
            <a:pathLst>
              <a:path w="963453" h="1126846">
                <a:moveTo>
                  <a:pt x="0" y="0"/>
                </a:moveTo>
                <a:lnTo>
                  <a:pt x="963453" y="0"/>
                </a:lnTo>
                <a:lnTo>
                  <a:pt x="963453" y="1126845"/>
                </a:lnTo>
                <a:lnTo>
                  <a:pt x="0" y="112684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rot="-2700000">
            <a:off x="9163988" y="4903633"/>
            <a:ext cx="11905389" cy="8229600"/>
          </a:xfrm>
          <a:custGeom>
            <a:avLst/>
            <a:gdLst/>
            <a:ahLst/>
            <a:cxnLst/>
            <a:rect l="l" t="t" r="r" b="b"/>
            <a:pathLst>
              <a:path w="11905389" h="8229600">
                <a:moveTo>
                  <a:pt x="0" y="0"/>
                </a:moveTo>
                <a:lnTo>
                  <a:pt x="11905389" y="0"/>
                </a:lnTo>
                <a:lnTo>
                  <a:pt x="119053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3095228">
            <a:off x="5913023" y="4348820"/>
            <a:ext cx="16230600" cy="3550444"/>
          </a:xfrm>
          <a:custGeom>
            <a:avLst/>
            <a:gdLst/>
            <a:ahLst/>
            <a:cxnLst/>
            <a:rect l="l" t="t" r="r" b="b"/>
            <a:pathLst>
              <a:path w="16230600" h="3550444">
                <a:moveTo>
                  <a:pt x="0" y="0"/>
                </a:moveTo>
                <a:lnTo>
                  <a:pt x="16230600" y="0"/>
                </a:lnTo>
                <a:lnTo>
                  <a:pt x="16230600" y="3550444"/>
                </a:lnTo>
                <a:lnTo>
                  <a:pt x="0" y="35504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7293116" y="565634"/>
            <a:ext cx="397367" cy="28996"/>
            <a:chOff x="0" y="0"/>
            <a:chExt cx="128243" cy="935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8243" cy="9358"/>
            </a:xfrm>
            <a:custGeom>
              <a:avLst/>
              <a:gdLst/>
              <a:ahLst/>
              <a:cxnLst/>
              <a:rect l="l" t="t" r="r" b="b"/>
              <a:pathLst>
                <a:path w="128243" h="9358">
                  <a:moveTo>
                    <a:pt x="0" y="0"/>
                  </a:moveTo>
                  <a:lnTo>
                    <a:pt x="128243" y="0"/>
                  </a:lnTo>
                  <a:lnTo>
                    <a:pt x="128243" y="9358"/>
                  </a:lnTo>
                  <a:lnTo>
                    <a:pt x="0" y="9358"/>
                  </a:lnTo>
                  <a:close/>
                </a:path>
              </a:pathLst>
            </a:custGeom>
            <a:solidFill>
              <a:srgbClr val="0C2212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128243" cy="379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293116" y="657737"/>
            <a:ext cx="397367" cy="28996"/>
            <a:chOff x="0" y="0"/>
            <a:chExt cx="128243" cy="935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8243" cy="9358"/>
            </a:xfrm>
            <a:custGeom>
              <a:avLst/>
              <a:gdLst/>
              <a:ahLst/>
              <a:cxnLst/>
              <a:rect l="l" t="t" r="r" b="b"/>
              <a:pathLst>
                <a:path w="128243" h="9358">
                  <a:moveTo>
                    <a:pt x="0" y="0"/>
                  </a:moveTo>
                  <a:lnTo>
                    <a:pt x="128243" y="0"/>
                  </a:lnTo>
                  <a:lnTo>
                    <a:pt x="128243" y="9358"/>
                  </a:lnTo>
                  <a:lnTo>
                    <a:pt x="0" y="9358"/>
                  </a:lnTo>
                  <a:close/>
                </a:path>
              </a:pathLst>
            </a:custGeom>
            <a:solidFill>
              <a:srgbClr val="0C2212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128243" cy="379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6455995" y="-512591"/>
            <a:ext cx="6624062" cy="9531024"/>
          </a:xfrm>
          <a:custGeom>
            <a:avLst/>
            <a:gdLst/>
            <a:ahLst/>
            <a:cxnLst/>
            <a:rect l="l" t="t" r="r" b="b"/>
            <a:pathLst>
              <a:path w="6624062" h="9531024">
                <a:moveTo>
                  <a:pt x="0" y="0"/>
                </a:moveTo>
                <a:lnTo>
                  <a:pt x="6624062" y="0"/>
                </a:lnTo>
                <a:lnTo>
                  <a:pt x="6624062" y="9531024"/>
                </a:lnTo>
                <a:lnTo>
                  <a:pt x="0" y="95310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34991">
            <a:off x="6781347" y="5873898"/>
            <a:ext cx="4788565" cy="945742"/>
          </a:xfrm>
          <a:custGeom>
            <a:avLst/>
            <a:gdLst/>
            <a:ahLst/>
            <a:cxnLst/>
            <a:rect l="l" t="t" r="r" b="b"/>
            <a:pathLst>
              <a:path w="4788565" h="945742">
                <a:moveTo>
                  <a:pt x="0" y="0"/>
                </a:moveTo>
                <a:lnTo>
                  <a:pt x="4788565" y="0"/>
                </a:lnTo>
                <a:lnTo>
                  <a:pt x="4788565" y="945742"/>
                </a:lnTo>
                <a:lnTo>
                  <a:pt x="0" y="9457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0000"/>
            </a:blip>
            <a:stretch>
              <a:fillRect/>
            </a:stretch>
          </a:blipFill>
        </p:spPr>
      </p: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6607003" y="446715"/>
            <a:ext cx="4341321" cy="6131306"/>
            <a:chOff x="0" y="0"/>
            <a:chExt cx="3267456" cy="461467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267456" cy="4618736"/>
            </a:xfrm>
            <a:custGeom>
              <a:avLst/>
              <a:gdLst/>
              <a:ahLst/>
              <a:cxnLst/>
              <a:rect l="l" t="t" r="r" b="b"/>
              <a:pathLst>
                <a:path w="3267456" h="4618736">
                  <a:moveTo>
                    <a:pt x="3267456" y="4618736"/>
                  </a:moveTo>
                  <a:lnTo>
                    <a:pt x="0" y="4618736"/>
                  </a:lnTo>
                  <a:lnTo>
                    <a:pt x="0" y="0"/>
                  </a:lnTo>
                  <a:lnTo>
                    <a:pt x="3267456" y="0"/>
                  </a:lnTo>
                  <a:lnTo>
                    <a:pt x="3267456" y="4618736"/>
                  </a:lnTo>
                  <a:close/>
                </a:path>
              </a:pathLst>
            </a:custGeom>
            <a:blipFill>
              <a:blip r:embed="rId8"/>
              <a:stretch>
                <a:fillRect l="-4" r="-4"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144163" y="140959"/>
              <a:ext cx="2993427" cy="4317015"/>
            </a:xfrm>
            <a:custGeom>
              <a:avLst/>
              <a:gdLst/>
              <a:ahLst/>
              <a:cxnLst/>
              <a:rect l="l" t="t" r="r" b="b"/>
              <a:pathLst>
                <a:path w="2993427" h="4317015">
                  <a:moveTo>
                    <a:pt x="2993427" y="12700"/>
                  </a:moveTo>
                  <a:lnTo>
                    <a:pt x="2935892" y="4317015"/>
                  </a:lnTo>
                  <a:lnTo>
                    <a:pt x="0" y="4275547"/>
                  </a:lnTo>
                  <a:lnTo>
                    <a:pt x="0" y="0"/>
                  </a:lnTo>
                  <a:lnTo>
                    <a:pt x="2993427" y="12700"/>
                  </a:lnTo>
                  <a:close/>
                </a:path>
              </a:pathLst>
            </a:custGeom>
            <a:blipFill>
              <a:blip r:embed="rId9"/>
              <a:stretch>
                <a:fillRect l="-6524" t="-13366" r="-159246" b="-27980"/>
              </a:stretch>
            </a:blipFill>
          </p:spPr>
        </p:sp>
      </p:grpSp>
      <p:sp>
        <p:nvSpPr>
          <p:cNvPr id="16" name="Freeform 16"/>
          <p:cNvSpPr/>
          <p:nvPr/>
        </p:nvSpPr>
        <p:spPr>
          <a:xfrm rot="29340">
            <a:off x="9772839" y="8541193"/>
            <a:ext cx="5837034" cy="1152814"/>
          </a:xfrm>
          <a:custGeom>
            <a:avLst/>
            <a:gdLst/>
            <a:ahLst/>
            <a:cxnLst/>
            <a:rect l="l" t="t" r="r" b="b"/>
            <a:pathLst>
              <a:path w="5837034" h="1152814">
                <a:moveTo>
                  <a:pt x="0" y="0"/>
                </a:moveTo>
                <a:lnTo>
                  <a:pt x="5837035" y="0"/>
                </a:lnTo>
                <a:lnTo>
                  <a:pt x="5837035" y="1152815"/>
                </a:lnTo>
                <a:lnTo>
                  <a:pt x="0" y="115281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0000"/>
            </a:blip>
            <a:stretch>
              <a:fillRect/>
            </a:stretch>
          </a:blipFill>
        </p:spPr>
      </p:sp>
      <p:grpSp>
        <p:nvGrpSpPr>
          <p:cNvPr id="17" name="Group 17"/>
          <p:cNvGrpSpPr>
            <a:grpSpLocks noChangeAspect="1"/>
          </p:cNvGrpSpPr>
          <p:nvPr/>
        </p:nvGrpSpPr>
        <p:grpSpPr>
          <a:xfrm rot="29340">
            <a:off x="7618235" y="3781395"/>
            <a:ext cx="6856551" cy="5447744"/>
            <a:chOff x="0" y="0"/>
            <a:chExt cx="3901440" cy="3099816"/>
          </a:xfrm>
        </p:grpSpPr>
        <p:sp>
          <p:nvSpPr>
            <p:cNvPr id="18" name="Freeform 18"/>
            <p:cNvSpPr/>
            <p:nvPr/>
          </p:nvSpPr>
          <p:spPr>
            <a:xfrm>
              <a:off x="127000" y="190500"/>
              <a:ext cx="3657600" cy="2413000"/>
            </a:xfrm>
            <a:custGeom>
              <a:avLst/>
              <a:gdLst/>
              <a:ahLst/>
              <a:cxnLst/>
              <a:rect l="l" t="t" r="r" b="b"/>
              <a:pathLst>
                <a:path w="3657600" h="2413000">
                  <a:moveTo>
                    <a:pt x="3657600" y="2413000"/>
                  </a:moveTo>
                  <a:lnTo>
                    <a:pt x="0" y="2413000"/>
                  </a:lnTo>
                  <a:lnTo>
                    <a:pt x="0" y="0"/>
                  </a:lnTo>
                  <a:lnTo>
                    <a:pt x="3657600" y="0"/>
                  </a:lnTo>
                  <a:lnTo>
                    <a:pt x="3657600" y="2413000"/>
                  </a:lnTo>
                  <a:close/>
                </a:path>
              </a:pathLst>
            </a:custGeom>
            <a:blipFill>
              <a:blip r:embed="rId10"/>
              <a:stretch>
                <a:fillRect t="-6842" b="-6842"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0" y="0"/>
              <a:ext cx="3901440" cy="3099816"/>
            </a:xfrm>
            <a:custGeom>
              <a:avLst/>
              <a:gdLst/>
              <a:ahLst/>
              <a:cxnLst/>
              <a:rect l="l" t="t" r="r" b="b"/>
              <a:pathLst>
                <a:path w="3901440" h="3099816">
                  <a:moveTo>
                    <a:pt x="3901440" y="3099816"/>
                  </a:moveTo>
                  <a:lnTo>
                    <a:pt x="0" y="3099816"/>
                  </a:lnTo>
                  <a:lnTo>
                    <a:pt x="0" y="0"/>
                  </a:lnTo>
                  <a:lnTo>
                    <a:pt x="3901440" y="0"/>
                  </a:lnTo>
                  <a:lnTo>
                    <a:pt x="3901440" y="3099816"/>
                  </a:lnTo>
                  <a:close/>
                </a:path>
              </a:pathLst>
            </a:custGeom>
            <a:blipFill>
              <a:blip r:embed="rId11"/>
              <a:stretch>
                <a:fillRect t="-29" b="-29"/>
              </a:stretch>
            </a:blipFill>
          </p:spPr>
        </p:sp>
      </p:grpSp>
      <p:sp>
        <p:nvSpPr>
          <p:cNvPr id="20" name="Freeform 20"/>
          <p:cNvSpPr/>
          <p:nvPr/>
        </p:nvSpPr>
        <p:spPr>
          <a:xfrm>
            <a:off x="9033757" y="7869398"/>
            <a:ext cx="7315200" cy="3410712"/>
          </a:xfrm>
          <a:custGeom>
            <a:avLst/>
            <a:gdLst/>
            <a:ahLst/>
            <a:cxnLst/>
            <a:rect l="l" t="t" r="r" b="b"/>
            <a:pathLst>
              <a:path w="7315200" h="3410712">
                <a:moveTo>
                  <a:pt x="0" y="0"/>
                </a:moveTo>
                <a:lnTo>
                  <a:pt x="7315200" y="0"/>
                </a:lnTo>
                <a:lnTo>
                  <a:pt x="7315200" y="3410712"/>
                </a:lnTo>
                <a:lnTo>
                  <a:pt x="0" y="341071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2691357" y="4837626"/>
            <a:ext cx="6227946" cy="1230019"/>
          </a:xfrm>
          <a:custGeom>
            <a:avLst/>
            <a:gdLst/>
            <a:ahLst/>
            <a:cxnLst/>
            <a:rect l="l" t="t" r="r" b="b"/>
            <a:pathLst>
              <a:path w="6227946" h="1230019">
                <a:moveTo>
                  <a:pt x="0" y="0"/>
                </a:moveTo>
                <a:lnTo>
                  <a:pt x="6227946" y="0"/>
                </a:lnTo>
                <a:lnTo>
                  <a:pt x="6227946" y="1230020"/>
                </a:lnTo>
                <a:lnTo>
                  <a:pt x="0" y="12300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0000"/>
            </a:blip>
            <a:stretch>
              <a:fillRect/>
            </a:stretch>
          </a:blipFill>
        </p:spPr>
      </p:sp>
      <p:grpSp>
        <p:nvGrpSpPr>
          <p:cNvPr id="22" name="Group 22"/>
          <p:cNvGrpSpPr>
            <a:grpSpLocks noChangeAspect="1"/>
          </p:cNvGrpSpPr>
          <p:nvPr/>
        </p:nvGrpSpPr>
        <p:grpSpPr>
          <a:xfrm>
            <a:off x="12002709" y="0"/>
            <a:ext cx="6227946" cy="4484848"/>
            <a:chOff x="0" y="0"/>
            <a:chExt cx="3136392" cy="2258568"/>
          </a:xfrm>
        </p:grpSpPr>
        <p:sp>
          <p:nvSpPr>
            <p:cNvPr id="23" name="Freeform 23"/>
            <p:cNvSpPr/>
            <p:nvPr/>
          </p:nvSpPr>
          <p:spPr>
            <a:xfrm>
              <a:off x="114300" y="125984"/>
              <a:ext cx="2882900" cy="1993900"/>
            </a:xfrm>
            <a:custGeom>
              <a:avLst/>
              <a:gdLst/>
              <a:ahLst/>
              <a:cxnLst/>
              <a:rect l="l" t="t" r="r" b="b"/>
              <a:pathLst>
                <a:path w="2882900" h="1993900">
                  <a:moveTo>
                    <a:pt x="2882900" y="1993900"/>
                  </a:moveTo>
                  <a:lnTo>
                    <a:pt x="0" y="1993900"/>
                  </a:lnTo>
                  <a:lnTo>
                    <a:pt x="0" y="0"/>
                  </a:lnTo>
                  <a:lnTo>
                    <a:pt x="2882900" y="0"/>
                  </a:lnTo>
                  <a:lnTo>
                    <a:pt x="2882900" y="1993900"/>
                  </a:lnTo>
                  <a:close/>
                </a:path>
              </a:pathLst>
            </a:custGeom>
            <a:blipFill>
              <a:blip r:embed="rId14"/>
              <a:stretch>
                <a:fillRect t="-4219" b="-4219"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0" y="-1016"/>
              <a:ext cx="3136392" cy="2258568"/>
            </a:xfrm>
            <a:custGeom>
              <a:avLst/>
              <a:gdLst/>
              <a:ahLst/>
              <a:cxnLst/>
              <a:rect l="l" t="t" r="r" b="b"/>
              <a:pathLst>
                <a:path w="3136392" h="2258568">
                  <a:moveTo>
                    <a:pt x="3136392" y="2258568"/>
                  </a:moveTo>
                  <a:lnTo>
                    <a:pt x="0" y="2258568"/>
                  </a:lnTo>
                  <a:lnTo>
                    <a:pt x="0" y="0"/>
                  </a:lnTo>
                  <a:lnTo>
                    <a:pt x="3136392" y="0"/>
                  </a:lnTo>
                  <a:lnTo>
                    <a:pt x="3136392" y="2258568"/>
                  </a:lnTo>
                  <a:close/>
                </a:path>
              </a:pathLst>
            </a:custGeom>
            <a:blipFill>
              <a:blip r:embed="rId15"/>
              <a:stretch>
                <a:fillRect l="-8" r="-8"/>
              </a:stretch>
            </a:blipFill>
          </p:spPr>
        </p:sp>
      </p:grpSp>
      <p:grpSp>
        <p:nvGrpSpPr>
          <p:cNvPr id="25" name="Group 25"/>
          <p:cNvGrpSpPr>
            <a:grpSpLocks noChangeAspect="1"/>
          </p:cNvGrpSpPr>
          <p:nvPr/>
        </p:nvGrpSpPr>
        <p:grpSpPr>
          <a:xfrm>
            <a:off x="572383" y="5253032"/>
            <a:ext cx="6505130" cy="4684452"/>
            <a:chOff x="0" y="0"/>
            <a:chExt cx="3136392" cy="2258568"/>
          </a:xfrm>
        </p:grpSpPr>
        <p:sp>
          <p:nvSpPr>
            <p:cNvPr id="26" name="Freeform 26"/>
            <p:cNvSpPr/>
            <p:nvPr/>
          </p:nvSpPr>
          <p:spPr>
            <a:xfrm>
              <a:off x="114300" y="125984"/>
              <a:ext cx="2882900" cy="1993900"/>
            </a:xfrm>
            <a:custGeom>
              <a:avLst/>
              <a:gdLst/>
              <a:ahLst/>
              <a:cxnLst/>
              <a:rect l="l" t="t" r="r" b="b"/>
              <a:pathLst>
                <a:path w="2882900" h="1993900">
                  <a:moveTo>
                    <a:pt x="2882900" y="1993900"/>
                  </a:moveTo>
                  <a:lnTo>
                    <a:pt x="0" y="1993900"/>
                  </a:lnTo>
                  <a:lnTo>
                    <a:pt x="0" y="0"/>
                  </a:lnTo>
                  <a:lnTo>
                    <a:pt x="2882900" y="0"/>
                  </a:lnTo>
                  <a:lnTo>
                    <a:pt x="2882900" y="1993900"/>
                  </a:lnTo>
                  <a:close/>
                </a:path>
              </a:pathLst>
            </a:custGeom>
            <a:blipFill>
              <a:blip r:embed="rId16"/>
              <a:stretch>
                <a:fillRect t="-4219" b="-4219"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>
              <a:off x="0" y="-1016"/>
              <a:ext cx="3136392" cy="2258568"/>
            </a:xfrm>
            <a:custGeom>
              <a:avLst/>
              <a:gdLst/>
              <a:ahLst/>
              <a:cxnLst/>
              <a:rect l="l" t="t" r="r" b="b"/>
              <a:pathLst>
                <a:path w="3136392" h="2258568">
                  <a:moveTo>
                    <a:pt x="3136392" y="2258568"/>
                  </a:moveTo>
                  <a:lnTo>
                    <a:pt x="0" y="2258568"/>
                  </a:lnTo>
                  <a:lnTo>
                    <a:pt x="0" y="0"/>
                  </a:lnTo>
                  <a:lnTo>
                    <a:pt x="3136392" y="0"/>
                  </a:lnTo>
                  <a:lnTo>
                    <a:pt x="3136392" y="2258568"/>
                  </a:lnTo>
                  <a:close/>
                </a:path>
              </a:pathLst>
            </a:custGeom>
            <a:blipFill>
              <a:blip r:embed="rId15"/>
              <a:stretch>
                <a:fillRect l="-8" r="-8"/>
              </a:stretch>
            </a:blipFill>
          </p:spPr>
        </p:sp>
      </p:grpSp>
      <p:sp>
        <p:nvSpPr>
          <p:cNvPr id="28" name="Freeform 28"/>
          <p:cNvSpPr/>
          <p:nvPr/>
        </p:nvSpPr>
        <p:spPr>
          <a:xfrm>
            <a:off x="15317863" y="6172200"/>
            <a:ext cx="2970137" cy="4114800"/>
          </a:xfrm>
          <a:custGeom>
            <a:avLst/>
            <a:gdLst/>
            <a:ahLst/>
            <a:cxnLst/>
            <a:rect l="l" t="t" r="r" b="b"/>
            <a:pathLst>
              <a:path w="2970137" h="4114800">
                <a:moveTo>
                  <a:pt x="0" y="0"/>
                </a:moveTo>
                <a:lnTo>
                  <a:pt x="2970137" y="0"/>
                </a:lnTo>
                <a:lnTo>
                  <a:pt x="297013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572383" y="2052040"/>
            <a:ext cx="10457497" cy="2373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277"/>
              </a:lnSpc>
            </a:pPr>
            <a:r>
              <a:rPr lang="en-US" sz="16616">
                <a:solidFill>
                  <a:srgbClr val="5A7D94"/>
                </a:solidFill>
                <a:latin typeface="Gagalin"/>
                <a:ea typeface="Gagalin"/>
                <a:cs typeface="Gagalin"/>
                <a:sym typeface="Gagalin"/>
              </a:rPr>
              <a:t>RELA</a:t>
            </a:r>
          </a:p>
        </p:txBody>
      </p:sp>
      <p:sp>
        <p:nvSpPr>
          <p:cNvPr id="30" name="Freeform 30"/>
          <p:cNvSpPr/>
          <p:nvPr/>
        </p:nvSpPr>
        <p:spPr>
          <a:xfrm>
            <a:off x="1028700" y="754363"/>
            <a:ext cx="2970655" cy="1195478"/>
          </a:xfrm>
          <a:custGeom>
            <a:avLst/>
            <a:gdLst/>
            <a:ahLst/>
            <a:cxnLst/>
            <a:rect l="l" t="t" r="r" b="b"/>
            <a:pathLst>
              <a:path w="2970655" h="1195478">
                <a:moveTo>
                  <a:pt x="0" y="0"/>
                </a:moveTo>
                <a:lnTo>
                  <a:pt x="2970655" y="0"/>
                </a:lnTo>
                <a:lnTo>
                  <a:pt x="2970655" y="1195478"/>
                </a:lnTo>
                <a:lnTo>
                  <a:pt x="0" y="119547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572383" y="314718"/>
            <a:ext cx="1651579" cy="1657741"/>
          </a:xfrm>
          <a:custGeom>
            <a:avLst/>
            <a:gdLst/>
            <a:ahLst/>
            <a:cxnLst/>
            <a:rect l="l" t="t" r="r" b="b"/>
            <a:pathLst>
              <a:path w="1651579" h="1657741">
                <a:moveTo>
                  <a:pt x="0" y="0"/>
                </a:moveTo>
                <a:lnTo>
                  <a:pt x="1651578" y="0"/>
                </a:lnTo>
                <a:lnTo>
                  <a:pt x="1651578" y="1657741"/>
                </a:lnTo>
                <a:lnTo>
                  <a:pt x="0" y="165774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5680446" y="6966704"/>
            <a:ext cx="2387064" cy="3075123"/>
          </a:xfrm>
          <a:custGeom>
            <a:avLst/>
            <a:gdLst/>
            <a:ahLst/>
            <a:cxnLst/>
            <a:rect l="l" t="t" r="r" b="b"/>
            <a:pathLst>
              <a:path w="2387064" h="3075123">
                <a:moveTo>
                  <a:pt x="0" y="0"/>
                </a:moveTo>
                <a:lnTo>
                  <a:pt x="2387064" y="0"/>
                </a:lnTo>
                <a:lnTo>
                  <a:pt x="2387064" y="3075123"/>
                </a:lnTo>
                <a:lnTo>
                  <a:pt x="0" y="3075123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5078119" y="2497325"/>
            <a:ext cx="1698539" cy="1755596"/>
          </a:xfrm>
          <a:custGeom>
            <a:avLst/>
            <a:gdLst/>
            <a:ahLst/>
            <a:cxnLst/>
            <a:rect l="l" t="t" r="r" b="b"/>
            <a:pathLst>
              <a:path w="1698539" h="1755596">
                <a:moveTo>
                  <a:pt x="0" y="0"/>
                </a:moveTo>
                <a:lnTo>
                  <a:pt x="1698539" y="0"/>
                </a:lnTo>
                <a:lnTo>
                  <a:pt x="1698539" y="1755596"/>
                </a:lnTo>
                <a:lnTo>
                  <a:pt x="0" y="1755596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-23377" y="8338027"/>
            <a:ext cx="2104155" cy="1948973"/>
          </a:xfrm>
          <a:custGeom>
            <a:avLst/>
            <a:gdLst/>
            <a:ahLst/>
            <a:cxnLst/>
            <a:rect l="l" t="t" r="r" b="b"/>
            <a:pathLst>
              <a:path w="2104155" h="1948973">
                <a:moveTo>
                  <a:pt x="0" y="0"/>
                </a:moveTo>
                <a:lnTo>
                  <a:pt x="2104154" y="0"/>
                </a:lnTo>
                <a:lnTo>
                  <a:pt x="2104154" y="1948973"/>
                </a:lnTo>
                <a:lnTo>
                  <a:pt x="0" y="1948973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35" name="TextBox 35"/>
          <p:cNvSpPr txBox="1"/>
          <p:nvPr/>
        </p:nvSpPr>
        <p:spPr>
          <a:xfrm>
            <a:off x="-1679834" y="4382264"/>
            <a:ext cx="10457497" cy="4553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6"/>
              </a:lnSpc>
              <a:spcBef>
                <a:spcPct val="0"/>
              </a:spcBef>
            </a:pPr>
            <a:r>
              <a:rPr lang="en-US" sz="2697" spc="80">
                <a:solidFill>
                  <a:srgbClr val="5A7D94"/>
                </a:solidFill>
                <a:latin typeface="Roca One"/>
                <a:ea typeface="Roca One"/>
                <a:cs typeface="Roca One"/>
                <a:sym typeface="Roca One"/>
              </a:rPr>
              <a:t>Rotorua English Language Academy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rot="-2700000">
            <a:off x="-3221051" y="1299709"/>
            <a:ext cx="11212914" cy="18195398"/>
          </a:xfrm>
          <a:custGeom>
            <a:avLst/>
            <a:gdLst/>
            <a:ahLst/>
            <a:cxnLst/>
            <a:rect l="l" t="t" r="r" b="b"/>
            <a:pathLst>
              <a:path w="11212914" h="18195398">
                <a:moveTo>
                  <a:pt x="0" y="0"/>
                </a:moveTo>
                <a:lnTo>
                  <a:pt x="11212914" y="0"/>
                </a:lnTo>
                <a:lnTo>
                  <a:pt x="11212914" y="18195399"/>
                </a:lnTo>
                <a:lnTo>
                  <a:pt x="0" y="181953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834321">
            <a:off x="-622155" y="6912205"/>
            <a:ext cx="2732335" cy="4025540"/>
          </a:xfrm>
          <a:custGeom>
            <a:avLst/>
            <a:gdLst/>
            <a:ahLst/>
            <a:cxnLst/>
            <a:rect l="l" t="t" r="r" b="b"/>
            <a:pathLst>
              <a:path w="2732335" h="4025540">
                <a:moveTo>
                  <a:pt x="0" y="0"/>
                </a:moveTo>
                <a:lnTo>
                  <a:pt x="2732335" y="0"/>
                </a:lnTo>
                <a:lnTo>
                  <a:pt x="2732335" y="4025539"/>
                </a:lnTo>
                <a:lnTo>
                  <a:pt x="0" y="40255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29340">
            <a:off x="4840629" y="8709683"/>
            <a:ext cx="4479716" cy="884744"/>
          </a:xfrm>
          <a:custGeom>
            <a:avLst/>
            <a:gdLst/>
            <a:ahLst/>
            <a:cxnLst/>
            <a:rect l="l" t="t" r="r" b="b"/>
            <a:pathLst>
              <a:path w="4479716" h="884744">
                <a:moveTo>
                  <a:pt x="0" y="0"/>
                </a:moveTo>
                <a:lnTo>
                  <a:pt x="4479716" y="0"/>
                </a:lnTo>
                <a:lnTo>
                  <a:pt x="4479716" y="884744"/>
                </a:lnTo>
                <a:lnTo>
                  <a:pt x="0" y="8847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186114" y="146912"/>
            <a:ext cx="11338414" cy="2267683"/>
          </a:xfrm>
          <a:custGeom>
            <a:avLst/>
            <a:gdLst/>
            <a:ahLst/>
            <a:cxnLst/>
            <a:rect l="l" t="t" r="r" b="b"/>
            <a:pathLst>
              <a:path w="11338414" h="2267683">
                <a:moveTo>
                  <a:pt x="0" y="0"/>
                </a:moveTo>
                <a:lnTo>
                  <a:pt x="11338414" y="0"/>
                </a:lnTo>
                <a:lnTo>
                  <a:pt x="11338414" y="2267683"/>
                </a:lnTo>
                <a:lnTo>
                  <a:pt x="0" y="22676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3000"/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383189" y="921935"/>
            <a:ext cx="4341321" cy="6131306"/>
            <a:chOff x="0" y="0"/>
            <a:chExt cx="3267456" cy="461467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267456" cy="4618736"/>
            </a:xfrm>
            <a:custGeom>
              <a:avLst/>
              <a:gdLst/>
              <a:ahLst/>
              <a:cxnLst/>
              <a:rect l="l" t="t" r="r" b="b"/>
              <a:pathLst>
                <a:path w="3267456" h="4618736">
                  <a:moveTo>
                    <a:pt x="3267456" y="4618736"/>
                  </a:moveTo>
                  <a:lnTo>
                    <a:pt x="0" y="4618736"/>
                  </a:lnTo>
                  <a:lnTo>
                    <a:pt x="0" y="0"/>
                  </a:lnTo>
                  <a:lnTo>
                    <a:pt x="3267456" y="0"/>
                  </a:lnTo>
                  <a:lnTo>
                    <a:pt x="3267456" y="4618736"/>
                  </a:lnTo>
                  <a:close/>
                </a:path>
              </a:pathLst>
            </a:custGeom>
            <a:blipFill>
              <a:blip r:embed="rId8"/>
              <a:stretch>
                <a:fillRect l="-4" r="-4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44163" y="140959"/>
              <a:ext cx="2993427" cy="4317015"/>
            </a:xfrm>
            <a:custGeom>
              <a:avLst/>
              <a:gdLst/>
              <a:ahLst/>
              <a:cxnLst/>
              <a:rect l="l" t="t" r="r" b="b"/>
              <a:pathLst>
                <a:path w="2993427" h="4317015">
                  <a:moveTo>
                    <a:pt x="2993427" y="12700"/>
                  </a:moveTo>
                  <a:lnTo>
                    <a:pt x="2935892" y="4317015"/>
                  </a:lnTo>
                  <a:lnTo>
                    <a:pt x="0" y="4275547"/>
                  </a:lnTo>
                  <a:lnTo>
                    <a:pt x="0" y="0"/>
                  </a:lnTo>
                  <a:lnTo>
                    <a:pt x="2993427" y="12700"/>
                  </a:lnTo>
                  <a:close/>
                </a:path>
              </a:pathLst>
            </a:custGeom>
            <a:blipFill>
              <a:blip r:embed="rId9"/>
              <a:stretch>
                <a:fillRect l="-4081" r="-4081"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 rot="29340">
            <a:off x="-321684" y="6669864"/>
            <a:ext cx="6329663" cy="1250108"/>
          </a:xfrm>
          <a:custGeom>
            <a:avLst/>
            <a:gdLst/>
            <a:ahLst/>
            <a:cxnLst/>
            <a:rect l="l" t="t" r="r" b="b"/>
            <a:pathLst>
              <a:path w="6329663" h="1250108">
                <a:moveTo>
                  <a:pt x="0" y="0"/>
                </a:moveTo>
                <a:lnTo>
                  <a:pt x="6329663" y="0"/>
                </a:lnTo>
                <a:lnTo>
                  <a:pt x="6329663" y="1250108"/>
                </a:lnTo>
                <a:lnTo>
                  <a:pt x="0" y="12501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29340">
            <a:off x="4174965" y="4619024"/>
            <a:ext cx="5837034" cy="1152814"/>
          </a:xfrm>
          <a:custGeom>
            <a:avLst/>
            <a:gdLst/>
            <a:ahLst/>
            <a:cxnLst/>
            <a:rect l="l" t="t" r="r" b="b"/>
            <a:pathLst>
              <a:path w="5837034" h="1152814">
                <a:moveTo>
                  <a:pt x="0" y="0"/>
                </a:moveTo>
                <a:lnTo>
                  <a:pt x="5837035" y="0"/>
                </a:lnTo>
                <a:lnTo>
                  <a:pt x="5837035" y="1152815"/>
                </a:lnTo>
                <a:lnTo>
                  <a:pt x="0" y="11528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</a:blip>
            <a:stretch>
              <a:fillRect/>
            </a:stretch>
          </a:blipFill>
        </p:spPr>
      </p:sp>
      <p:grpSp>
        <p:nvGrpSpPr>
          <p:cNvPr id="12" name="Group 12"/>
          <p:cNvGrpSpPr>
            <a:grpSpLocks noChangeAspect="1"/>
          </p:cNvGrpSpPr>
          <p:nvPr/>
        </p:nvGrpSpPr>
        <p:grpSpPr>
          <a:xfrm rot="29340">
            <a:off x="11657409" y="6151039"/>
            <a:ext cx="6329663" cy="5029115"/>
            <a:chOff x="0" y="0"/>
            <a:chExt cx="3901440" cy="3099816"/>
          </a:xfrm>
        </p:grpSpPr>
        <p:sp>
          <p:nvSpPr>
            <p:cNvPr id="13" name="Freeform 13"/>
            <p:cNvSpPr/>
            <p:nvPr/>
          </p:nvSpPr>
          <p:spPr>
            <a:xfrm>
              <a:off x="127000" y="190500"/>
              <a:ext cx="3657600" cy="2413000"/>
            </a:xfrm>
            <a:custGeom>
              <a:avLst/>
              <a:gdLst/>
              <a:ahLst/>
              <a:cxnLst/>
              <a:rect l="l" t="t" r="r" b="b"/>
              <a:pathLst>
                <a:path w="3657600" h="2413000">
                  <a:moveTo>
                    <a:pt x="3657600" y="2413000"/>
                  </a:moveTo>
                  <a:lnTo>
                    <a:pt x="0" y="2413000"/>
                  </a:lnTo>
                  <a:lnTo>
                    <a:pt x="0" y="0"/>
                  </a:lnTo>
                  <a:lnTo>
                    <a:pt x="3657600" y="0"/>
                  </a:lnTo>
                  <a:lnTo>
                    <a:pt x="3657600" y="2413000"/>
                  </a:lnTo>
                  <a:close/>
                </a:path>
              </a:pathLst>
            </a:custGeom>
            <a:blipFill>
              <a:blip r:embed="rId10"/>
              <a:stretch>
                <a:fillRect t="-24273" b="-24273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3901440" cy="3099816"/>
            </a:xfrm>
            <a:custGeom>
              <a:avLst/>
              <a:gdLst/>
              <a:ahLst/>
              <a:cxnLst/>
              <a:rect l="l" t="t" r="r" b="b"/>
              <a:pathLst>
                <a:path w="3901440" h="3099816">
                  <a:moveTo>
                    <a:pt x="3901440" y="3099816"/>
                  </a:moveTo>
                  <a:lnTo>
                    <a:pt x="0" y="3099816"/>
                  </a:lnTo>
                  <a:lnTo>
                    <a:pt x="0" y="0"/>
                  </a:lnTo>
                  <a:lnTo>
                    <a:pt x="3901440" y="0"/>
                  </a:lnTo>
                  <a:lnTo>
                    <a:pt x="3901440" y="3099816"/>
                  </a:lnTo>
                  <a:close/>
                </a:path>
              </a:pathLst>
            </a:custGeom>
            <a:blipFill>
              <a:blip r:embed="rId11"/>
              <a:stretch>
                <a:fillRect t="-29" b="-29"/>
              </a:stretch>
            </a:blipFill>
          </p:spPr>
        </p:sp>
      </p:grpSp>
      <p:sp>
        <p:nvSpPr>
          <p:cNvPr id="15" name="Freeform 15"/>
          <p:cNvSpPr/>
          <p:nvPr/>
        </p:nvSpPr>
        <p:spPr>
          <a:xfrm rot="-254147">
            <a:off x="1767186" y="429682"/>
            <a:ext cx="2151923" cy="984505"/>
          </a:xfrm>
          <a:custGeom>
            <a:avLst/>
            <a:gdLst/>
            <a:ahLst/>
            <a:cxnLst/>
            <a:rect l="l" t="t" r="r" b="b"/>
            <a:pathLst>
              <a:path w="2151923" h="984505">
                <a:moveTo>
                  <a:pt x="0" y="0"/>
                </a:moveTo>
                <a:lnTo>
                  <a:pt x="2151923" y="0"/>
                </a:lnTo>
                <a:lnTo>
                  <a:pt x="2151923" y="984505"/>
                </a:lnTo>
                <a:lnTo>
                  <a:pt x="0" y="98450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grpSp>
        <p:nvGrpSpPr>
          <p:cNvPr id="16" name="Group 16"/>
          <p:cNvGrpSpPr>
            <a:grpSpLocks noChangeAspect="1"/>
          </p:cNvGrpSpPr>
          <p:nvPr/>
        </p:nvGrpSpPr>
        <p:grpSpPr>
          <a:xfrm rot="29340">
            <a:off x="1049163" y="5678557"/>
            <a:ext cx="5471015" cy="4346893"/>
            <a:chOff x="0" y="0"/>
            <a:chExt cx="3901440" cy="3099816"/>
          </a:xfrm>
        </p:grpSpPr>
        <p:sp>
          <p:nvSpPr>
            <p:cNvPr id="17" name="Freeform 17"/>
            <p:cNvSpPr/>
            <p:nvPr/>
          </p:nvSpPr>
          <p:spPr>
            <a:xfrm>
              <a:off x="127000" y="190500"/>
              <a:ext cx="3657600" cy="2413000"/>
            </a:xfrm>
            <a:custGeom>
              <a:avLst/>
              <a:gdLst/>
              <a:ahLst/>
              <a:cxnLst/>
              <a:rect l="l" t="t" r="r" b="b"/>
              <a:pathLst>
                <a:path w="3657600" h="2413000">
                  <a:moveTo>
                    <a:pt x="3657600" y="2413000"/>
                  </a:moveTo>
                  <a:lnTo>
                    <a:pt x="0" y="2413000"/>
                  </a:lnTo>
                  <a:lnTo>
                    <a:pt x="0" y="0"/>
                  </a:lnTo>
                  <a:lnTo>
                    <a:pt x="3657600" y="0"/>
                  </a:lnTo>
                  <a:lnTo>
                    <a:pt x="3657600" y="2413000"/>
                  </a:lnTo>
                  <a:close/>
                </a:path>
              </a:pathLst>
            </a:custGeom>
            <a:blipFill>
              <a:blip r:embed="rId13"/>
              <a:stretch>
                <a:fillRect t="-8642" b="-8642"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0" y="0"/>
              <a:ext cx="3901440" cy="3099816"/>
            </a:xfrm>
            <a:custGeom>
              <a:avLst/>
              <a:gdLst/>
              <a:ahLst/>
              <a:cxnLst/>
              <a:rect l="l" t="t" r="r" b="b"/>
              <a:pathLst>
                <a:path w="3901440" h="3099816">
                  <a:moveTo>
                    <a:pt x="3901440" y="3099816"/>
                  </a:moveTo>
                  <a:lnTo>
                    <a:pt x="0" y="3099816"/>
                  </a:lnTo>
                  <a:lnTo>
                    <a:pt x="0" y="0"/>
                  </a:lnTo>
                  <a:lnTo>
                    <a:pt x="3901440" y="0"/>
                  </a:lnTo>
                  <a:lnTo>
                    <a:pt x="3901440" y="3099816"/>
                  </a:lnTo>
                  <a:close/>
                </a:path>
              </a:pathLst>
            </a:custGeom>
            <a:blipFill>
              <a:blip r:embed="rId11"/>
              <a:stretch>
                <a:fillRect t="-29" b="-29"/>
              </a:stretch>
            </a:blipFill>
          </p:spPr>
        </p:sp>
      </p:grp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13828624" y="2668976"/>
            <a:ext cx="4115613" cy="3269983"/>
            <a:chOff x="0" y="0"/>
            <a:chExt cx="3901440" cy="3099816"/>
          </a:xfrm>
        </p:grpSpPr>
        <p:sp>
          <p:nvSpPr>
            <p:cNvPr id="20" name="Freeform 20"/>
            <p:cNvSpPr/>
            <p:nvPr/>
          </p:nvSpPr>
          <p:spPr>
            <a:xfrm>
              <a:off x="127000" y="190500"/>
              <a:ext cx="3657600" cy="2413000"/>
            </a:xfrm>
            <a:custGeom>
              <a:avLst/>
              <a:gdLst/>
              <a:ahLst/>
              <a:cxnLst/>
              <a:rect l="l" t="t" r="r" b="b"/>
              <a:pathLst>
                <a:path w="3657600" h="2413000">
                  <a:moveTo>
                    <a:pt x="3657600" y="2413000"/>
                  </a:moveTo>
                  <a:lnTo>
                    <a:pt x="0" y="2413000"/>
                  </a:lnTo>
                  <a:lnTo>
                    <a:pt x="0" y="0"/>
                  </a:lnTo>
                  <a:lnTo>
                    <a:pt x="3657600" y="0"/>
                  </a:lnTo>
                  <a:lnTo>
                    <a:pt x="3657600" y="2413000"/>
                  </a:lnTo>
                  <a:close/>
                </a:path>
              </a:pathLst>
            </a:custGeom>
            <a:blipFill>
              <a:blip r:embed="rId14"/>
              <a:stretch>
                <a:fillRect t="-6842" b="-6842"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0" y="0"/>
              <a:ext cx="3901440" cy="3099816"/>
            </a:xfrm>
            <a:custGeom>
              <a:avLst/>
              <a:gdLst/>
              <a:ahLst/>
              <a:cxnLst/>
              <a:rect l="l" t="t" r="r" b="b"/>
              <a:pathLst>
                <a:path w="3901440" h="3099816">
                  <a:moveTo>
                    <a:pt x="3901440" y="3099816"/>
                  </a:moveTo>
                  <a:lnTo>
                    <a:pt x="0" y="3099816"/>
                  </a:lnTo>
                  <a:lnTo>
                    <a:pt x="0" y="0"/>
                  </a:lnTo>
                  <a:lnTo>
                    <a:pt x="3901440" y="0"/>
                  </a:lnTo>
                  <a:lnTo>
                    <a:pt x="3901440" y="3099816"/>
                  </a:lnTo>
                  <a:close/>
                </a:path>
              </a:pathLst>
            </a:custGeom>
            <a:blipFill>
              <a:blip r:embed="rId11"/>
              <a:stretch>
                <a:fillRect t="-29" b="-29"/>
              </a:stretch>
            </a:blipFill>
          </p:spPr>
        </p:sp>
      </p:grpSp>
      <p:grpSp>
        <p:nvGrpSpPr>
          <p:cNvPr id="22" name="Group 22"/>
          <p:cNvGrpSpPr>
            <a:grpSpLocks noChangeAspect="1"/>
          </p:cNvGrpSpPr>
          <p:nvPr/>
        </p:nvGrpSpPr>
        <p:grpSpPr>
          <a:xfrm>
            <a:off x="5585390" y="3001670"/>
            <a:ext cx="7477296" cy="5940946"/>
            <a:chOff x="0" y="0"/>
            <a:chExt cx="3901440" cy="3099816"/>
          </a:xfrm>
        </p:grpSpPr>
        <p:sp>
          <p:nvSpPr>
            <p:cNvPr id="23" name="Freeform 23"/>
            <p:cNvSpPr/>
            <p:nvPr/>
          </p:nvSpPr>
          <p:spPr>
            <a:xfrm>
              <a:off x="127000" y="190500"/>
              <a:ext cx="3657600" cy="2413000"/>
            </a:xfrm>
            <a:custGeom>
              <a:avLst/>
              <a:gdLst/>
              <a:ahLst/>
              <a:cxnLst/>
              <a:rect l="l" t="t" r="r" b="b"/>
              <a:pathLst>
                <a:path w="3657600" h="2413000">
                  <a:moveTo>
                    <a:pt x="3657600" y="2413000"/>
                  </a:moveTo>
                  <a:lnTo>
                    <a:pt x="0" y="2413000"/>
                  </a:lnTo>
                  <a:lnTo>
                    <a:pt x="0" y="0"/>
                  </a:lnTo>
                  <a:lnTo>
                    <a:pt x="3657600" y="0"/>
                  </a:lnTo>
                  <a:lnTo>
                    <a:pt x="3657600" y="2413000"/>
                  </a:lnTo>
                  <a:close/>
                </a:path>
              </a:pathLst>
            </a:custGeom>
            <a:blipFill>
              <a:blip r:embed="rId15"/>
              <a:stretch>
                <a:fillRect t="-6842" b="-6842"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0" y="0"/>
              <a:ext cx="3901440" cy="3099816"/>
            </a:xfrm>
            <a:custGeom>
              <a:avLst/>
              <a:gdLst/>
              <a:ahLst/>
              <a:cxnLst/>
              <a:rect l="l" t="t" r="r" b="b"/>
              <a:pathLst>
                <a:path w="3901440" h="3099816">
                  <a:moveTo>
                    <a:pt x="3901440" y="3099816"/>
                  </a:moveTo>
                  <a:lnTo>
                    <a:pt x="0" y="3099816"/>
                  </a:lnTo>
                  <a:lnTo>
                    <a:pt x="0" y="0"/>
                  </a:lnTo>
                  <a:lnTo>
                    <a:pt x="3901440" y="0"/>
                  </a:lnTo>
                  <a:lnTo>
                    <a:pt x="3901440" y="3099816"/>
                  </a:lnTo>
                  <a:close/>
                </a:path>
              </a:pathLst>
            </a:custGeom>
            <a:blipFill>
              <a:blip r:embed="rId11"/>
              <a:stretch>
                <a:fillRect t="-29" b="-29"/>
              </a:stretch>
            </a:blipFill>
          </p:spPr>
        </p:sp>
      </p:grpSp>
      <p:sp>
        <p:nvSpPr>
          <p:cNvPr id="25" name="Freeform 25"/>
          <p:cNvSpPr/>
          <p:nvPr/>
        </p:nvSpPr>
        <p:spPr>
          <a:xfrm rot="-254147">
            <a:off x="7696600" y="2561902"/>
            <a:ext cx="1922482" cy="879535"/>
          </a:xfrm>
          <a:custGeom>
            <a:avLst/>
            <a:gdLst/>
            <a:ahLst/>
            <a:cxnLst/>
            <a:rect l="l" t="t" r="r" b="b"/>
            <a:pathLst>
              <a:path w="1922482" h="879535">
                <a:moveTo>
                  <a:pt x="0" y="0"/>
                </a:moveTo>
                <a:lnTo>
                  <a:pt x="1922481" y="0"/>
                </a:lnTo>
                <a:lnTo>
                  <a:pt x="1922481" y="879536"/>
                </a:lnTo>
                <a:lnTo>
                  <a:pt x="0" y="87953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-3209621">
            <a:off x="13181290" y="2619158"/>
            <a:ext cx="1672182" cy="765023"/>
          </a:xfrm>
          <a:custGeom>
            <a:avLst/>
            <a:gdLst/>
            <a:ahLst/>
            <a:cxnLst/>
            <a:rect l="l" t="t" r="r" b="b"/>
            <a:pathLst>
              <a:path w="1672182" h="765023">
                <a:moveTo>
                  <a:pt x="0" y="0"/>
                </a:moveTo>
                <a:lnTo>
                  <a:pt x="1672182" y="0"/>
                </a:lnTo>
                <a:lnTo>
                  <a:pt x="1672182" y="765023"/>
                </a:lnTo>
                <a:lnTo>
                  <a:pt x="0" y="765023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0248361" y="6642875"/>
            <a:ext cx="2775403" cy="3845017"/>
          </a:xfrm>
          <a:custGeom>
            <a:avLst/>
            <a:gdLst/>
            <a:ahLst/>
            <a:cxnLst/>
            <a:rect l="l" t="t" r="r" b="b"/>
            <a:pathLst>
              <a:path w="2775403" h="3845017">
                <a:moveTo>
                  <a:pt x="0" y="0"/>
                </a:moveTo>
                <a:lnTo>
                  <a:pt x="2775404" y="0"/>
                </a:lnTo>
                <a:lnTo>
                  <a:pt x="2775404" y="3845017"/>
                </a:lnTo>
                <a:lnTo>
                  <a:pt x="0" y="384501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alphaModFix amt="93000"/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572383" y="443327"/>
            <a:ext cx="1337595" cy="264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9B8F83"/>
                </a:solidFill>
                <a:latin typeface="Andasia"/>
                <a:ea typeface="Andasia"/>
                <a:cs typeface="Andasia"/>
                <a:sym typeface="Andasia"/>
              </a:rPr>
              <a:t>Bailey Dupont</a:t>
            </a:r>
          </a:p>
        </p:txBody>
      </p:sp>
      <p:sp>
        <p:nvSpPr>
          <p:cNvPr id="29" name="Freeform 29"/>
          <p:cNvSpPr/>
          <p:nvPr/>
        </p:nvSpPr>
        <p:spPr>
          <a:xfrm>
            <a:off x="198584" y="-153327"/>
            <a:ext cx="2355265" cy="2364053"/>
          </a:xfrm>
          <a:custGeom>
            <a:avLst/>
            <a:gdLst/>
            <a:ahLst/>
            <a:cxnLst/>
            <a:rect l="l" t="t" r="r" b="b"/>
            <a:pathLst>
              <a:path w="2355265" h="2364053">
                <a:moveTo>
                  <a:pt x="0" y="0"/>
                </a:moveTo>
                <a:lnTo>
                  <a:pt x="2355265" y="0"/>
                </a:lnTo>
                <a:lnTo>
                  <a:pt x="2355265" y="2364054"/>
                </a:lnTo>
                <a:lnTo>
                  <a:pt x="0" y="2364054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376217" y="707413"/>
            <a:ext cx="3439629" cy="1384207"/>
          </a:xfrm>
          <a:custGeom>
            <a:avLst/>
            <a:gdLst/>
            <a:ahLst/>
            <a:cxnLst/>
            <a:rect l="l" t="t" r="r" b="b"/>
            <a:pathLst>
              <a:path w="3439629" h="1384207">
                <a:moveTo>
                  <a:pt x="0" y="0"/>
                </a:moveTo>
                <a:lnTo>
                  <a:pt x="3439628" y="0"/>
                </a:lnTo>
                <a:lnTo>
                  <a:pt x="3439628" y="1384207"/>
                </a:lnTo>
                <a:lnTo>
                  <a:pt x="0" y="1384207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4170152" y="3987588"/>
            <a:ext cx="1747888" cy="2035386"/>
          </a:xfrm>
          <a:custGeom>
            <a:avLst/>
            <a:gdLst/>
            <a:ahLst/>
            <a:cxnLst/>
            <a:rect l="l" t="t" r="r" b="b"/>
            <a:pathLst>
              <a:path w="1747888" h="2035386">
                <a:moveTo>
                  <a:pt x="0" y="0"/>
                </a:moveTo>
                <a:lnTo>
                  <a:pt x="1747888" y="0"/>
                </a:lnTo>
                <a:lnTo>
                  <a:pt x="1747888" y="2035386"/>
                </a:lnTo>
                <a:lnTo>
                  <a:pt x="0" y="2035386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2782814" y="3522760"/>
            <a:ext cx="1793850" cy="2965041"/>
          </a:xfrm>
          <a:custGeom>
            <a:avLst/>
            <a:gdLst/>
            <a:ahLst/>
            <a:cxnLst/>
            <a:rect l="l" t="t" r="r" b="b"/>
            <a:pathLst>
              <a:path w="1793850" h="2965041">
                <a:moveTo>
                  <a:pt x="0" y="0"/>
                </a:moveTo>
                <a:lnTo>
                  <a:pt x="1793850" y="0"/>
                </a:lnTo>
                <a:lnTo>
                  <a:pt x="1793850" y="2965041"/>
                </a:lnTo>
                <a:lnTo>
                  <a:pt x="0" y="2965041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</p:sp>
      <p:sp>
        <p:nvSpPr>
          <p:cNvPr id="33" name="TextBox 33"/>
          <p:cNvSpPr txBox="1"/>
          <p:nvPr/>
        </p:nvSpPr>
        <p:spPr>
          <a:xfrm>
            <a:off x="5186114" y="527739"/>
            <a:ext cx="13215616" cy="1682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945"/>
              </a:lnSpc>
            </a:pPr>
            <a:r>
              <a:rPr lang="en-US" sz="11768">
                <a:solidFill>
                  <a:srgbClr val="5A7D94"/>
                </a:solidFill>
                <a:latin typeface="Gagalin"/>
                <a:ea typeface="Gagalin"/>
                <a:cs typeface="Gagalin"/>
                <a:sym typeface="Gagalin"/>
              </a:rPr>
              <a:t>HOMESTAY FAMILY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7503901" y="2240611"/>
            <a:ext cx="6702840" cy="4553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6"/>
              </a:lnSpc>
              <a:spcBef>
                <a:spcPct val="0"/>
              </a:spcBef>
            </a:pPr>
            <a:r>
              <a:rPr lang="en-US" sz="2697" spc="80">
                <a:solidFill>
                  <a:srgbClr val="5A7D94"/>
                </a:solidFill>
                <a:latin typeface="Roca One"/>
                <a:ea typeface="Roca One"/>
                <a:cs typeface="Roca One"/>
                <a:sym typeface="Roca One"/>
              </a:rPr>
              <a:t>Val and Russel !!!!!!!!!</a:t>
            </a:r>
          </a:p>
        </p:txBody>
      </p:sp>
      <p:sp>
        <p:nvSpPr>
          <p:cNvPr id="35" name="Freeform 35"/>
          <p:cNvSpPr/>
          <p:nvPr/>
        </p:nvSpPr>
        <p:spPr>
          <a:xfrm>
            <a:off x="7503901" y="8445170"/>
            <a:ext cx="3111137" cy="1952238"/>
          </a:xfrm>
          <a:custGeom>
            <a:avLst/>
            <a:gdLst/>
            <a:ahLst/>
            <a:cxnLst/>
            <a:rect l="l" t="t" r="r" b="b"/>
            <a:pathLst>
              <a:path w="3111137" h="1952238">
                <a:moveTo>
                  <a:pt x="0" y="0"/>
                </a:moveTo>
                <a:lnTo>
                  <a:pt x="3111136" y="0"/>
                </a:lnTo>
                <a:lnTo>
                  <a:pt x="3111136" y="1952239"/>
                </a:lnTo>
                <a:lnTo>
                  <a:pt x="0" y="1952239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rot="-5400000">
            <a:off x="2162872" y="1445831"/>
            <a:ext cx="13962256" cy="20308736"/>
          </a:xfrm>
          <a:custGeom>
            <a:avLst/>
            <a:gdLst/>
            <a:ahLst/>
            <a:cxnLst/>
            <a:rect l="l" t="t" r="r" b="b"/>
            <a:pathLst>
              <a:path w="13962256" h="20308736">
                <a:moveTo>
                  <a:pt x="0" y="0"/>
                </a:moveTo>
                <a:lnTo>
                  <a:pt x="13962256" y="0"/>
                </a:lnTo>
                <a:lnTo>
                  <a:pt x="13962256" y="20308737"/>
                </a:lnTo>
                <a:lnTo>
                  <a:pt x="0" y="203087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9340">
            <a:off x="1034531" y="8395473"/>
            <a:ext cx="7070829" cy="1396489"/>
          </a:xfrm>
          <a:custGeom>
            <a:avLst/>
            <a:gdLst/>
            <a:ahLst/>
            <a:cxnLst/>
            <a:rect l="l" t="t" r="r" b="b"/>
            <a:pathLst>
              <a:path w="7070829" h="1396489">
                <a:moveTo>
                  <a:pt x="0" y="0"/>
                </a:moveTo>
                <a:lnTo>
                  <a:pt x="7070829" y="0"/>
                </a:lnTo>
                <a:lnTo>
                  <a:pt x="7070829" y="1396489"/>
                </a:lnTo>
                <a:lnTo>
                  <a:pt x="0" y="13964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545047" y="5789106"/>
            <a:ext cx="7839999" cy="1548400"/>
          </a:xfrm>
          <a:custGeom>
            <a:avLst/>
            <a:gdLst/>
            <a:ahLst/>
            <a:cxnLst/>
            <a:rect l="l" t="t" r="r" b="b"/>
            <a:pathLst>
              <a:path w="7839999" h="1548400">
                <a:moveTo>
                  <a:pt x="0" y="0"/>
                </a:moveTo>
                <a:lnTo>
                  <a:pt x="7839999" y="0"/>
                </a:lnTo>
                <a:lnTo>
                  <a:pt x="7839999" y="1548400"/>
                </a:lnTo>
                <a:lnTo>
                  <a:pt x="0" y="15484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</a:blip>
            <a:stretch>
              <a:fillRect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61570" y="1479143"/>
            <a:ext cx="7949620" cy="5724654"/>
            <a:chOff x="0" y="0"/>
            <a:chExt cx="3136392" cy="2258568"/>
          </a:xfrm>
        </p:grpSpPr>
        <p:sp>
          <p:nvSpPr>
            <p:cNvPr id="7" name="Freeform 7"/>
            <p:cNvSpPr/>
            <p:nvPr/>
          </p:nvSpPr>
          <p:spPr>
            <a:xfrm>
              <a:off x="114300" y="125984"/>
              <a:ext cx="2882900" cy="1993900"/>
            </a:xfrm>
            <a:custGeom>
              <a:avLst/>
              <a:gdLst/>
              <a:ahLst/>
              <a:cxnLst/>
              <a:rect l="l" t="t" r="r" b="b"/>
              <a:pathLst>
                <a:path w="2882900" h="1993900">
                  <a:moveTo>
                    <a:pt x="2882900" y="1993900"/>
                  </a:moveTo>
                  <a:lnTo>
                    <a:pt x="0" y="1993900"/>
                  </a:lnTo>
                  <a:lnTo>
                    <a:pt x="0" y="0"/>
                  </a:lnTo>
                  <a:lnTo>
                    <a:pt x="2882900" y="0"/>
                  </a:lnTo>
                  <a:lnTo>
                    <a:pt x="2882900" y="1993900"/>
                  </a:lnTo>
                  <a:close/>
                </a:path>
              </a:pathLst>
            </a:custGeom>
            <a:blipFill>
              <a:blip r:embed="rId5"/>
              <a:stretch>
                <a:fillRect t="-33303" b="-114836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-1016"/>
              <a:ext cx="3136392" cy="2258568"/>
            </a:xfrm>
            <a:custGeom>
              <a:avLst/>
              <a:gdLst/>
              <a:ahLst/>
              <a:cxnLst/>
              <a:rect l="l" t="t" r="r" b="b"/>
              <a:pathLst>
                <a:path w="3136392" h="2258568">
                  <a:moveTo>
                    <a:pt x="3136392" y="2258568"/>
                  </a:moveTo>
                  <a:lnTo>
                    <a:pt x="0" y="2258568"/>
                  </a:lnTo>
                  <a:lnTo>
                    <a:pt x="0" y="0"/>
                  </a:lnTo>
                  <a:lnTo>
                    <a:pt x="3136392" y="0"/>
                  </a:lnTo>
                  <a:lnTo>
                    <a:pt x="3136392" y="2258568"/>
                  </a:lnTo>
                  <a:close/>
                </a:path>
              </a:pathLst>
            </a:custGeom>
            <a:blipFill>
              <a:blip r:embed="rId6"/>
              <a:stretch>
                <a:fillRect l="-8" r="-8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 rot="-34991">
            <a:off x="12980698" y="8749341"/>
            <a:ext cx="4274416" cy="844197"/>
          </a:xfrm>
          <a:custGeom>
            <a:avLst/>
            <a:gdLst/>
            <a:ahLst/>
            <a:cxnLst/>
            <a:rect l="l" t="t" r="r" b="b"/>
            <a:pathLst>
              <a:path w="4274416" h="844197">
                <a:moveTo>
                  <a:pt x="0" y="0"/>
                </a:moveTo>
                <a:lnTo>
                  <a:pt x="4274416" y="0"/>
                </a:lnTo>
                <a:lnTo>
                  <a:pt x="4274416" y="844198"/>
                </a:lnTo>
                <a:lnTo>
                  <a:pt x="0" y="8441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</a:blip>
            <a:stretch>
              <a:fillRect/>
            </a:stretch>
          </a:blipFill>
        </p:spPr>
      </p:sp>
      <p:grpSp>
        <p:nvGrpSpPr>
          <p:cNvPr id="10" name="Group 10"/>
          <p:cNvGrpSpPr>
            <a:grpSpLocks noChangeAspect="1"/>
          </p:cNvGrpSpPr>
          <p:nvPr/>
        </p:nvGrpSpPr>
        <p:grpSpPr>
          <a:xfrm rot="-34991">
            <a:off x="13733418" y="378589"/>
            <a:ext cx="4274416" cy="6036816"/>
            <a:chOff x="0" y="0"/>
            <a:chExt cx="3267456" cy="461467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267456" cy="4618736"/>
            </a:xfrm>
            <a:custGeom>
              <a:avLst/>
              <a:gdLst/>
              <a:ahLst/>
              <a:cxnLst/>
              <a:rect l="l" t="t" r="r" b="b"/>
              <a:pathLst>
                <a:path w="3267456" h="4618736">
                  <a:moveTo>
                    <a:pt x="3267456" y="4618736"/>
                  </a:moveTo>
                  <a:lnTo>
                    <a:pt x="0" y="4618736"/>
                  </a:lnTo>
                  <a:lnTo>
                    <a:pt x="0" y="0"/>
                  </a:lnTo>
                  <a:lnTo>
                    <a:pt x="3267456" y="0"/>
                  </a:lnTo>
                  <a:lnTo>
                    <a:pt x="3267456" y="4618736"/>
                  </a:lnTo>
                  <a:close/>
                </a:path>
              </a:pathLst>
            </a:custGeom>
            <a:blipFill>
              <a:blip r:embed="rId7"/>
              <a:stretch>
                <a:fillRect l="-4" r="-4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44163" y="140959"/>
              <a:ext cx="2993427" cy="4317015"/>
            </a:xfrm>
            <a:custGeom>
              <a:avLst/>
              <a:gdLst/>
              <a:ahLst/>
              <a:cxnLst/>
              <a:rect l="l" t="t" r="r" b="b"/>
              <a:pathLst>
                <a:path w="2993427" h="4317015">
                  <a:moveTo>
                    <a:pt x="2993427" y="12700"/>
                  </a:moveTo>
                  <a:lnTo>
                    <a:pt x="2935892" y="4317015"/>
                  </a:lnTo>
                  <a:lnTo>
                    <a:pt x="0" y="4275547"/>
                  </a:lnTo>
                  <a:lnTo>
                    <a:pt x="0" y="0"/>
                  </a:lnTo>
                  <a:lnTo>
                    <a:pt x="2993427" y="12700"/>
                  </a:lnTo>
                  <a:close/>
                </a:path>
              </a:pathLst>
            </a:custGeom>
            <a:blipFill>
              <a:blip r:embed="rId8"/>
              <a:stretch>
                <a:fillRect l="-31176" t="-36649" r="-34607" b="-67715"/>
              </a:stretch>
            </a:blipFill>
          </p:spPr>
        </p:sp>
      </p:grpSp>
      <p:sp>
        <p:nvSpPr>
          <p:cNvPr id="13" name="Freeform 13"/>
          <p:cNvSpPr/>
          <p:nvPr/>
        </p:nvSpPr>
        <p:spPr>
          <a:xfrm>
            <a:off x="9695326" y="7857344"/>
            <a:ext cx="4406408" cy="870266"/>
          </a:xfrm>
          <a:custGeom>
            <a:avLst/>
            <a:gdLst/>
            <a:ahLst/>
            <a:cxnLst/>
            <a:rect l="l" t="t" r="r" b="b"/>
            <a:pathLst>
              <a:path w="4406408" h="870266">
                <a:moveTo>
                  <a:pt x="0" y="0"/>
                </a:moveTo>
                <a:lnTo>
                  <a:pt x="4406408" y="0"/>
                </a:lnTo>
                <a:lnTo>
                  <a:pt x="4406408" y="870266"/>
                </a:lnTo>
                <a:lnTo>
                  <a:pt x="0" y="8702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</a:blip>
            <a:stretch>
              <a:fillRect/>
            </a:stretch>
          </a:blipFill>
        </p:spPr>
      </p: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9306160" y="4113576"/>
            <a:ext cx="7685421" cy="5534399"/>
            <a:chOff x="0" y="0"/>
            <a:chExt cx="3136392" cy="2258568"/>
          </a:xfrm>
        </p:grpSpPr>
        <p:sp>
          <p:nvSpPr>
            <p:cNvPr id="15" name="Freeform 15"/>
            <p:cNvSpPr/>
            <p:nvPr/>
          </p:nvSpPr>
          <p:spPr>
            <a:xfrm>
              <a:off x="114300" y="125984"/>
              <a:ext cx="2882900" cy="1993900"/>
            </a:xfrm>
            <a:custGeom>
              <a:avLst/>
              <a:gdLst/>
              <a:ahLst/>
              <a:cxnLst/>
              <a:rect l="l" t="t" r="r" b="b"/>
              <a:pathLst>
                <a:path w="2882900" h="1993900">
                  <a:moveTo>
                    <a:pt x="2882900" y="1993900"/>
                  </a:moveTo>
                  <a:lnTo>
                    <a:pt x="0" y="1993900"/>
                  </a:lnTo>
                  <a:lnTo>
                    <a:pt x="0" y="0"/>
                  </a:lnTo>
                  <a:lnTo>
                    <a:pt x="2882900" y="0"/>
                  </a:lnTo>
                  <a:lnTo>
                    <a:pt x="2882900" y="1993900"/>
                  </a:lnTo>
                  <a:close/>
                </a:path>
              </a:pathLst>
            </a:custGeom>
            <a:blipFill>
              <a:blip r:embed="rId9"/>
              <a:stretch>
                <a:fillRect t="-4219" b="-4219"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0" y="-1016"/>
              <a:ext cx="3136392" cy="2258568"/>
            </a:xfrm>
            <a:custGeom>
              <a:avLst/>
              <a:gdLst/>
              <a:ahLst/>
              <a:cxnLst/>
              <a:rect l="l" t="t" r="r" b="b"/>
              <a:pathLst>
                <a:path w="3136392" h="2258568">
                  <a:moveTo>
                    <a:pt x="3136392" y="2258568"/>
                  </a:moveTo>
                  <a:lnTo>
                    <a:pt x="0" y="2258568"/>
                  </a:lnTo>
                  <a:lnTo>
                    <a:pt x="0" y="0"/>
                  </a:lnTo>
                  <a:lnTo>
                    <a:pt x="3136392" y="0"/>
                  </a:lnTo>
                  <a:lnTo>
                    <a:pt x="3136392" y="2258568"/>
                  </a:lnTo>
                  <a:close/>
                </a:path>
              </a:pathLst>
            </a:custGeom>
            <a:blipFill>
              <a:blip r:embed="rId6"/>
              <a:stretch>
                <a:fillRect l="-8" r="-8"/>
              </a:stretch>
            </a:blipFill>
          </p:spPr>
        </p:sp>
      </p:grpSp>
      <p:sp>
        <p:nvSpPr>
          <p:cNvPr id="17" name="Freeform 17"/>
          <p:cNvSpPr/>
          <p:nvPr/>
        </p:nvSpPr>
        <p:spPr>
          <a:xfrm rot="-887067">
            <a:off x="12875990" y="3655267"/>
            <a:ext cx="2151923" cy="984505"/>
          </a:xfrm>
          <a:custGeom>
            <a:avLst/>
            <a:gdLst/>
            <a:ahLst/>
            <a:cxnLst/>
            <a:rect l="l" t="t" r="r" b="b"/>
            <a:pathLst>
              <a:path w="2151923" h="984505">
                <a:moveTo>
                  <a:pt x="0" y="0"/>
                </a:moveTo>
                <a:lnTo>
                  <a:pt x="2151924" y="0"/>
                </a:lnTo>
                <a:lnTo>
                  <a:pt x="2151924" y="984505"/>
                </a:lnTo>
                <a:lnTo>
                  <a:pt x="0" y="98450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94000"/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007199">
            <a:off x="113796" y="699350"/>
            <a:ext cx="2542452" cy="1163172"/>
          </a:xfrm>
          <a:custGeom>
            <a:avLst/>
            <a:gdLst/>
            <a:ahLst/>
            <a:cxnLst/>
            <a:rect l="l" t="t" r="r" b="b"/>
            <a:pathLst>
              <a:path w="2542452" h="1163172">
                <a:moveTo>
                  <a:pt x="0" y="0"/>
                </a:moveTo>
                <a:lnTo>
                  <a:pt x="2542452" y="0"/>
                </a:lnTo>
                <a:lnTo>
                  <a:pt x="2542452" y="1163172"/>
                </a:lnTo>
                <a:lnTo>
                  <a:pt x="0" y="116317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94000"/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2230878" y="46243"/>
            <a:ext cx="3251973" cy="2865801"/>
          </a:xfrm>
          <a:custGeom>
            <a:avLst/>
            <a:gdLst/>
            <a:ahLst/>
            <a:cxnLst/>
            <a:rect l="l" t="t" r="r" b="b"/>
            <a:pathLst>
              <a:path w="3251973" h="2865801">
                <a:moveTo>
                  <a:pt x="0" y="0"/>
                </a:moveTo>
                <a:lnTo>
                  <a:pt x="3251972" y="0"/>
                </a:lnTo>
                <a:lnTo>
                  <a:pt x="3251972" y="2865801"/>
                </a:lnTo>
                <a:lnTo>
                  <a:pt x="0" y="286580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0" y="8504265"/>
            <a:ext cx="7315200" cy="2008455"/>
          </a:xfrm>
          <a:custGeom>
            <a:avLst/>
            <a:gdLst/>
            <a:ahLst/>
            <a:cxnLst/>
            <a:rect l="l" t="t" r="r" b="b"/>
            <a:pathLst>
              <a:path w="7315200" h="2008455">
                <a:moveTo>
                  <a:pt x="0" y="0"/>
                </a:moveTo>
                <a:lnTo>
                  <a:pt x="7315200" y="0"/>
                </a:lnTo>
                <a:lnTo>
                  <a:pt x="7315200" y="2008456"/>
                </a:lnTo>
                <a:lnTo>
                  <a:pt x="0" y="200845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7891701" y="7644848"/>
            <a:ext cx="2828918" cy="2897739"/>
          </a:xfrm>
          <a:custGeom>
            <a:avLst/>
            <a:gdLst/>
            <a:ahLst/>
            <a:cxnLst/>
            <a:rect l="l" t="t" r="r" b="b"/>
            <a:pathLst>
              <a:path w="2828918" h="2897739">
                <a:moveTo>
                  <a:pt x="0" y="0"/>
                </a:moveTo>
                <a:lnTo>
                  <a:pt x="2828917" y="0"/>
                </a:lnTo>
                <a:lnTo>
                  <a:pt x="2828917" y="2897739"/>
                </a:lnTo>
                <a:lnTo>
                  <a:pt x="0" y="289773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6049946" y="5394627"/>
            <a:ext cx="3094054" cy="2250221"/>
          </a:xfrm>
          <a:custGeom>
            <a:avLst/>
            <a:gdLst/>
            <a:ahLst/>
            <a:cxnLst/>
            <a:rect l="l" t="t" r="r" b="b"/>
            <a:pathLst>
              <a:path w="3094054" h="2250221">
                <a:moveTo>
                  <a:pt x="0" y="0"/>
                </a:moveTo>
                <a:lnTo>
                  <a:pt x="3094054" y="0"/>
                </a:lnTo>
                <a:lnTo>
                  <a:pt x="3094054" y="2250221"/>
                </a:lnTo>
                <a:lnTo>
                  <a:pt x="0" y="225022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7542962" y="2531991"/>
            <a:ext cx="7939889" cy="1351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84"/>
              </a:lnSpc>
              <a:spcBef>
                <a:spcPct val="0"/>
              </a:spcBef>
            </a:pPr>
            <a:r>
              <a:rPr lang="en-US" sz="7917" spc="237">
                <a:solidFill>
                  <a:srgbClr val="393434"/>
                </a:solidFill>
                <a:latin typeface="Gagalin"/>
                <a:ea typeface="Gagalin"/>
                <a:cs typeface="Gagalin"/>
                <a:sym typeface="Gagalin"/>
              </a:rPr>
              <a:t>THE Swoop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-762430" y="6909068"/>
            <a:ext cx="8840059" cy="13514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87"/>
              </a:lnSpc>
              <a:spcBef>
                <a:spcPct val="0"/>
              </a:spcBef>
            </a:pPr>
            <a:r>
              <a:rPr lang="en-US" sz="7919" spc="237">
                <a:solidFill>
                  <a:srgbClr val="393434"/>
                </a:solidFill>
                <a:latin typeface="Gagalin"/>
                <a:ea typeface="Gagalin"/>
                <a:cs typeface="Gagalin"/>
                <a:sym typeface="Gagalin"/>
              </a:rPr>
              <a:t>The Zorb</a:t>
            </a:r>
          </a:p>
        </p:txBody>
      </p:sp>
      <p:sp>
        <p:nvSpPr>
          <p:cNvPr id="25" name="Freeform 25"/>
          <p:cNvSpPr/>
          <p:nvPr/>
        </p:nvSpPr>
        <p:spPr>
          <a:xfrm rot="720131">
            <a:off x="14627692" y="2495462"/>
            <a:ext cx="1106784" cy="1425808"/>
          </a:xfrm>
          <a:custGeom>
            <a:avLst/>
            <a:gdLst/>
            <a:ahLst/>
            <a:cxnLst/>
            <a:rect l="l" t="t" r="r" b="b"/>
            <a:pathLst>
              <a:path w="1106784" h="1425808">
                <a:moveTo>
                  <a:pt x="0" y="0"/>
                </a:moveTo>
                <a:lnTo>
                  <a:pt x="1106784" y="0"/>
                </a:lnTo>
                <a:lnTo>
                  <a:pt x="1106784" y="1425809"/>
                </a:lnTo>
                <a:lnTo>
                  <a:pt x="0" y="142580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739630" y="136362"/>
            <a:ext cx="2060828" cy="2068518"/>
          </a:xfrm>
          <a:custGeom>
            <a:avLst/>
            <a:gdLst/>
            <a:ahLst/>
            <a:cxnLst/>
            <a:rect l="l" t="t" r="r" b="b"/>
            <a:pathLst>
              <a:path w="2060828" h="2068518">
                <a:moveTo>
                  <a:pt x="0" y="0"/>
                </a:moveTo>
                <a:lnTo>
                  <a:pt x="2060828" y="0"/>
                </a:lnTo>
                <a:lnTo>
                  <a:pt x="2060828" y="2068518"/>
                </a:lnTo>
                <a:lnTo>
                  <a:pt x="0" y="206851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2770044" y="588833"/>
            <a:ext cx="3439629" cy="1384207"/>
          </a:xfrm>
          <a:custGeom>
            <a:avLst/>
            <a:gdLst/>
            <a:ahLst/>
            <a:cxnLst/>
            <a:rect l="l" t="t" r="r" b="b"/>
            <a:pathLst>
              <a:path w="3439629" h="1384207">
                <a:moveTo>
                  <a:pt x="0" y="0"/>
                </a:moveTo>
                <a:lnTo>
                  <a:pt x="3439629" y="0"/>
                </a:lnTo>
                <a:lnTo>
                  <a:pt x="3439629" y="1384206"/>
                </a:lnTo>
                <a:lnTo>
                  <a:pt x="0" y="1384206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alphaModFix amt="69000"/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2170203" y="414916"/>
            <a:ext cx="1199682" cy="1511410"/>
          </a:xfrm>
          <a:custGeom>
            <a:avLst/>
            <a:gdLst/>
            <a:ahLst/>
            <a:cxnLst/>
            <a:rect l="l" t="t" r="r" b="b"/>
            <a:pathLst>
              <a:path w="1199682" h="1511410">
                <a:moveTo>
                  <a:pt x="0" y="0"/>
                </a:moveTo>
                <a:lnTo>
                  <a:pt x="1199682" y="0"/>
                </a:lnTo>
                <a:lnTo>
                  <a:pt x="1199682" y="1511410"/>
                </a:lnTo>
                <a:lnTo>
                  <a:pt x="0" y="151141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rot="-5400000">
            <a:off x="2162872" y="1970260"/>
            <a:ext cx="13962256" cy="20308736"/>
          </a:xfrm>
          <a:custGeom>
            <a:avLst/>
            <a:gdLst/>
            <a:ahLst/>
            <a:cxnLst/>
            <a:rect l="l" t="t" r="r" b="b"/>
            <a:pathLst>
              <a:path w="13962256" h="20308736">
                <a:moveTo>
                  <a:pt x="0" y="0"/>
                </a:moveTo>
                <a:lnTo>
                  <a:pt x="13962256" y="0"/>
                </a:lnTo>
                <a:lnTo>
                  <a:pt x="13962256" y="20308736"/>
                </a:lnTo>
                <a:lnTo>
                  <a:pt x="0" y="203087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9340">
            <a:off x="1034531" y="8395473"/>
            <a:ext cx="7070829" cy="1396489"/>
          </a:xfrm>
          <a:custGeom>
            <a:avLst/>
            <a:gdLst/>
            <a:ahLst/>
            <a:cxnLst/>
            <a:rect l="l" t="t" r="r" b="b"/>
            <a:pathLst>
              <a:path w="7070829" h="1396489">
                <a:moveTo>
                  <a:pt x="0" y="0"/>
                </a:moveTo>
                <a:lnTo>
                  <a:pt x="7070829" y="0"/>
                </a:lnTo>
                <a:lnTo>
                  <a:pt x="7070829" y="1396489"/>
                </a:lnTo>
                <a:lnTo>
                  <a:pt x="0" y="13964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</a:blip>
            <a:stretch>
              <a:fillRect/>
            </a:stretch>
          </a:blipFill>
        </p:spPr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2277669" y="2833453"/>
            <a:ext cx="6485718" cy="5153105"/>
            <a:chOff x="0" y="0"/>
            <a:chExt cx="3901440" cy="3099816"/>
          </a:xfrm>
        </p:grpSpPr>
        <p:sp>
          <p:nvSpPr>
            <p:cNvPr id="6" name="Freeform 6"/>
            <p:cNvSpPr/>
            <p:nvPr/>
          </p:nvSpPr>
          <p:spPr>
            <a:xfrm>
              <a:off x="127000" y="190500"/>
              <a:ext cx="3657600" cy="2413000"/>
            </a:xfrm>
            <a:custGeom>
              <a:avLst/>
              <a:gdLst/>
              <a:ahLst/>
              <a:cxnLst/>
              <a:rect l="l" t="t" r="r" b="b"/>
              <a:pathLst>
                <a:path w="3657600" h="2413000">
                  <a:moveTo>
                    <a:pt x="3657600" y="2413000"/>
                  </a:moveTo>
                  <a:lnTo>
                    <a:pt x="0" y="2413000"/>
                  </a:lnTo>
                  <a:lnTo>
                    <a:pt x="0" y="0"/>
                  </a:lnTo>
                  <a:lnTo>
                    <a:pt x="3657600" y="0"/>
                  </a:lnTo>
                  <a:lnTo>
                    <a:pt x="3657600" y="2413000"/>
                  </a:lnTo>
                  <a:close/>
                </a:path>
              </a:pathLst>
            </a:custGeom>
            <a:blipFill>
              <a:blip r:embed="rId5"/>
              <a:stretch>
                <a:fillRect t="-6842" b="-6842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3901440" cy="3099816"/>
            </a:xfrm>
            <a:custGeom>
              <a:avLst/>
              <a:gdLst/>
              <a:ahLst/>
              <a:cxnLst/>
              <a:rect l="l" t="t" r="r" b="b"/>
              <a:pathLst>
                <a:path w="3901440" h="3099816">
                  <a:moveTo>
                    <a:pt x="3901440" y="3099816"/>
                  </a:moveTo>
                  <a:lnTo>
                    <a:pt x="0" y="3099816"/>
                  </a:lnTo>
                  <a:lnTo>
                    <a:pt x="0" y="0"/>
                  </a:lnTo>
                  <a:lnTo>
                    <a:pt x="3901440" y="0"/>
                  </a:lnTo>
                  <a:lnTo>
                    <a:pt x="3901440" y="3099816"/>
                  </a:lnTo>
                  <a:close/>
                </a:path>
              </a:pathLst>
            </a:custGeom>
            <a:blipFill>
              <a:blip r:embed="rId6"/>
              <a:stretch>
                <a:fillRect t="-29" b="-29"/>
              </a:stretch>
            </a:blip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 rot="-34991">
            <a:off x="25679" y="771345"/>
            <a:ext cx="3585590" cy="5063976"/>
            <a:chOff x="0" y="0"/>
            <a:chExt cx="3267456" cy="461467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267456" cy="4618736"/>
            </a:xfrm>
            <a:custGeom>
              <a:avLst/>
              <a:gdLst/>
              <a:ahLst/>
              <a:cxnLst/>
              <a:rect l="l" t="t" r="r" b="b"/>
              <a:pathLst>
                <a:path w="3267456" h="4618736">
                  <a:moveTo>
                    <a:pt x="3267456" y="4618736"/>
                  </a:moveTo>
                  <a:lnTo>
                    <a:pt x="0" y="4618736"/>
                  </a:lnTo>
                  <a:lnTo>
                    <a:pt x="0" y="0"/>
                  </a:lnTo>
                  <a:lnTo>
                    <a:pt x="3267456" y="0"/>
                  </a:lnTo>
                  <a:lnTo>
                    <a:pt x="3267456" y="4618736"/>
                  </a:lnTo>
                  <a:close/>
                </a:path>
              </a:pathLst>
            </a:custGeom>
            <a:blipFill>
              <a:blip r:embed="rId7"/>
              <a:stretch>
                <a:fillRect l="-4" r="-4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44163" y="140959"/>
              <a:ext cx="2993427" cy="4317015"/>
            </a:xfrm>
            <a:custGeom>
              <a:avLst/>
              <a:gdLst/>
              <a:ahLst/>
              <a:cxnLst/>
              <a:rect l="l" t="t" r="r" b="b"/>
              <a:pathLst>
                <a:path w="2993427" h="4317015">
                  <a:moveTo>
                    <a:pt x="2993427" y="12700"/>
                  </a:moveTo>
                  <a:lnTo>
                    <a:pt x="2935892" y="4317015"/>
                  </a:lnTo>
                  <a:lnTo>
                    <a:pt x="0" y="4275547"/>
                  </a:lnTo>
                  <a:lnTo>
                    <a:pt x="0" y="0"/>
                  </a:lnTo>
                  <a:lnTo>
                    <a:pt x="2993427" y="12700"/>
                  </a:lnTo>
                  <a:close/>
                </a:path>
              </a:pathLst>
            </a:custGeom>
            <a:blipFill>
              <a:blip r:embed="rId8"/>
              <a:stretch>
                <a:fillRect l="-4081" r="-4081"/>
              </a:stretch>
            </a:blip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2214275" y="3750552"/>
            <a:ext cx="8661543" cy="6237321"/>
            <a:chOff x="0" y="0"/>
            <a:chExt cx="3136392" cy="2258568"/>
          </a:xfrm>
        </p:grpSpPr>
        <p:sp>
          <p:nvSpPr>
            <p:cNvPr id="12" name="Freeform 12"/>
            <p:cNvSpPr/>
            <p:nvPr/>
          </p:nvSpPr>
          <p:spPr>
            <a:xfrm>
              <a:off x="114300" y="125984"/>
              <a:ext cx="2882900" cy="1993900"/>
            </a:xfrm>
            <a:custGeom>
              <a:avLst/>
              <a:gdLst/>
              <a:ahLst/>
              <a:cxnLst/>
              <a:rect l="l" t="t" r="r" b="b"/>
              <a:pathLst>
                <a:path w="2882900" h="1993900">
                  <a:moveTo>
                    <a:pt x="2882900" y="1993900"/>
                  </a:moveTo>
                  <a:lnTo>
                    <a:pt x="0" y="1993900"/>
                  </a:lnTo>
                  <a:lnTo>
                    <a:pt x="0" y="0"/>
                  </a:lnTo>
                  <a:lnTo>
                    <a:pt x="2882900" y="0"/>
                  </a:lnTo>
                  <a:lnTo>
                    <a:pt x="2882900" y="1993900"/>
                  </a:lnTo>
                  <a:close/>
                </a:path>
              </a:pathLst>
            </a:custGeom>
            <a:blipFill>
              <a:blip r:embed="rId9"/>
              <a:stretch>
                <a:fillRect t="-4219" b="-4219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0" y="-1016"/>
              <a:ext cx="3136392" cy="2258568"/>
            </a:xfrm>
            <a:custGeom>
              <a:avLst/>
              <a:gdLst/>
              <a:ahLst/>
              <a:cxnLst/>
              <a:rect l="l" t="t" r="r" b="b"/>
              <a:pathLst>
                <a:path w="3136392" h="2258568">
                  <a:moveTo>
                    <a:pt x="3136392" y="2258568"/>
                  </a:moveTo>
                  <a:lnTo>
                    <a:pt x="0" y="2258568"/>
                  </a:lnTo>
                  <a:lnTo>
                    <a:pt x="0" y="0"/>
                  </a:lnTo>
                  <a:lnTo>
                    <a:pt x="3136392" y="0"/>
                  </a:lnTo>
                  <a:lnTo>
                    <a:pt x="3136392" y="2258568"/>
                  </a:lnTo>
                  <a:close/>
                </a:path>
              </a:pathLst>
            </a:custGeom>
            <a:blipFill>
              <a:blip r:embed="rId10"/>
              <a:stretch>
                <a:fillRect l="-8" r="-8"/>
              </a:stretch>
            </a:blip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1456456" y="6327314"/>
            <a:ext cx="4406408" cy="3173128"/>
            <a:chOff x="0" y="0"/>
            <a:chExt cx="3136392" cy="2258568"/>
          </a:xfrm>
        </p:grpSpPr>
        <p:sp>
          <p:nvSpPr>
            <p:cNvPr id="15" name="Freeform 15"/>
            <p:cNvSpPr/>
            <p:nvPr/>
          </p:nvSpPr>
          <p:spPr>
            <a:xfrm>
              <a:off x="114300" y="125984"/>
              <a:ext cx="2882900" cy="1993900"/>
            </a:xfrm>
            <a:custGeom>
              <a:avLst/>
              <a:gdLst/>
              <a:ahLst/>
              <a:cxnLst/>
              <a:rect l="l" t="t" r="r" b="b"/>
              <a:pathLst>
                <a:path w="2882900" h="1993900">
                  <a:moveTo>
                    <a:pt x="2882900" y="1993900"/>
                  </a:moveTo>
                  <a:lnTo>
                    <a:pt x="0" y="1993900"/>
                  </a:lnTo>
                  <a:lnTo>
                    <a:pt x="0" y="0"/>
                  </a:lnTo>
                  <a:lnTo>
                    <a:pt x="2882900" y="0"/>
                  </a:lnTo>
                  <a:lnTo>
                    <a:pt x="2882900" y="1993900"/>
                  </a:lnTo>
                  <a:close/>
                </a:path>
              </a:pathLst>
            </a:custGeom>
            <a:blipFill>
              <a:blip r:embed="rId11"/>
              <a:stretch>
                <a:fillRect t="-78520" b="-78520"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0" y="-1016"/>
              <a:ext cx="3136392" cy="2258568"/>
            </a:xfrm>
            <a:custGeom>
              <a:avLst/>
              <a:gdLst/>
              <a:ahLst/>
              <a:cxnLst/>
              <a:rect l="l" t="t" r="r" b="b"/>
              <a:pathLst>
                <a:path w="3136392" h="2258568">
                  <a:moveTo>
                    <a:pt x="3136392" y="2258568"/>
                  </a:moveTo>
                  <a:lnTo>
                    <a:pt x="0" y="2258568"/>
                  </a:lnTo>
                  <a:lnTo>
                    <a:pt x="0" y="0"/>
                  </a:lnTo>
                  <a:lnTo>
                    <a:pt x="3136392" y="0"/>
                  </a:lnTo>
                  <a:lnTo>
                    <a:pt x="3136392" y="2258568"/>
                  </a:lnTo>
                  <a:close/>
                </a:path>
              </a:pathLst>
            </a:custGeom>
            <a:blipFill>
              <a:blip r:embed="rId10"/>
              <a:stretch>
                <a:fillRect l="-8" r="-8"/>
              </a:stretch>
            </a:blipFill>
          </p:spPr>
        </p:sp>
      </p:grpSp>
      <p:sp>
        <p:nvSpPr>
          <p:cNvPr id="17" name="Freeform 17"/>
          <p:cNvSpPr/>
          <p:nvPr/>
        </p:nvSpPr>
        <p:spPr>
          <a:xfrm rot="-254147">
            <a:off x="16279045" y="2240701"/>
            <a:ext cx="2151923" cy="984505"/>
          </a:xfrm>
          <a:custGeom>
            <a:avLst/>
            <a:gdLst/>
            <a:ahLst/>
            <a:cxnLst/>
            <a:rect l="l" t="t" r="r" b="b"/>
            <a:pathLst>
              <a:path w="2151923" h="984505">
                <a:moveTo>
                  <a:pt x="0" y="0"/>
                </a:moveTo>
                <a:lnTo>
                  <a:pt x="2151923" y="0"/>
                </a:lnTo>
                <a:lnTo>
                  <a:pt x="2151923" y="984505"/>
                </a:lnTo>
                <a:lnTo>
                  <a:pt x="0" y="98450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54147">
            <a:off x="3751610" y="3146985"/>
            <a:ext cx="1993439" cy="911998"/>
          </a:xfrm>
          <a:custGeom>
            <a:avLst/>
            <a:gdLst/>
            <a:ahLst/>
            <a:cxnLst/>
            <a:rect l="l" t="t" r="r" b="b"/>
            <a:pathLst>
              <a:path w="1993439" h="911998">
                <a:moveTo>
                  <a:pt x="0" y="0"/>
                </a:moveTo>
                <a:lnTo>
                  <a:pt x="1993438" y="0"/>
                </a:lnTo>
                <a:lnTo>
                  <a:pt x="1993438" y="911998"/>
                </a:lnTo>
                <a:lnTo>
                  <a:pt x="0" y="91199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575061" y="8247329"/>
            <a:ext cx="1857643" cy="1692777"/>
          </a:xfrm>
          <a:custGeom>
            <a:avLst/>
            <a:gdLst/>
            <a:ahLst/>
            <a:cxnLst/>
            <a:rect l="l" t="t" r="r" b="b"/>
            <a:pathLst>
              <a:path w="1857643" h="1692777">
                <a:moveTo>
                  <a:pt x="0" y="0"/>
                </a:moveTo>
                <a:lnTo>
                  <a:pt x="1857643" y="0"/>
                </a:lnTo>
                <a:lnTo>
                  <a:pt x="1857643" y="1692777"/>
                </a:lnTo>
                <a:lnTo>
                  <a:pt x="0" y="169277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20"/>
          <p:cNvGrpSpPr>
            <a:grpSpLocks noChangeAspect="1"/>
          </p:cNvGrpSpPr>
          <p:nvPr/>
        </p:nvGrpSpPr>
        <p:grpSpPr>
          <a:xfrm rot="-34991">
            <a:off x="15886091" y="7063438"/>
            <a:ext cx="2172308" cy="3067980"/>
            <a:chOff x="0" y="0"/>
            <a:chExt cx="3267456" cy="461467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3267456" cy="4618736"/>
            </a:xfrm>
            <a:custGeom>
              <a:avLst/>
              <a:gdLst/>
              <a:ahLst/>
              <a:cxnLst/>
              <a:rect l="l" t="t" r="r" b="b"/>
              <a:pathLst>
                <a:path w="3267456" h="4618736">
                  <a:moveTo>
                    <a:pt x="3267456" y="4618736"/>
                  </a:moveTo>
                  <a:lnTo>
                    <a:pt x="0" y="4618736"/>
                  </a:lnTo>
                  <a:lnTo>
                    <a:pt x="0" y="0"/>
                  </a:lnTo>
                  <a:lnTo>
                    <a:pt x="3267456" y="0"/>
                  </a:lnTo>
                  <a:lnTo>
                    <a:pt x="3267456" y="4618736"/>
                  </a:lnTo>
                  <a:close/>
                </a:path>
              </a:pathLst>
            </a:custGeom>
            <a:blipFill>
              <a:blip r:embed="rId7"/>
              <a:stretch>
                <a:fillRect l="-4" r="-4"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144163" y="140959"/>
              <a:ext cx="2993427" cy="4317015"/>
            </a:xfrm>
            <a:custGeom>
              <a:avLst/>
              <a:gdLst/>
              <a:ahLst/>
              <a:cxnLst/>
              <a:rect l="l" t="t" r="r" b="b"/>
              <a:pathLst>
                <a:path w="2993427" h="4317015">
                  <a:moveTo>
                    <a:pt x="2993427" y="12700"/>
                  </a:moveTo>
                  <a:lnTo>
                    <a:pt x="2935892" y="4317015"/>
                  </a:lnTo>
                  <a:lnTo>
                    <a:pt x="0" y="4275547"/>
                  </a:lnTo>
                  <a:lnTo>
                    <a:pt x="0" y="0"/>
                  </a:lnTo>
                  <a:lnTo>
                    <a:pt x="2993427" y="12700"/>
                  </a:lnTo>
                  <a:close/>
                </a:path>
              </a:pathLst>
            </a:custGeom>
            <a:blipFill>
              <a:blip r:embed="rId16"/>
              <a:stretch>
                <a:fillRect l="-8162"/>
              </a:stretch>
            </a:blipFill>
          </p:spPr>
        </p:sp>
      </p:grpSp>
      <p:sp>
        <p:nvSpPr>
          <p:cNvPr id="23" name="Freeform 23"/>
          <p:cNvSpPr/>
          <p:nvPr/>
        </p:nvSpPr>
        <p:spPr>
          <a:xfrm>
            <a:off x="11829585" y="4884163"/>
            <a:ext cx="1148416" cy="1565132"/>
          </a:xfrm>
          <a:custGeom>
            <a:avLst/>
            <a:gdLst/>
            <a:ahLst/>
            <a:cxnLst/>
            <a:rect l="l" t="t" r="r" b="b"/>
            <a:pathLst>
              <a:path w="1148416" h="1565132">
                <a:moveTo>
                  <a:pt x="0" y="0"/>
                </a:moveTo>
                <a:lnTo>
                  <a:pt x="1148416" y="0"/>
                </a:lnTo>
                <a:lnTo>
                  <a:pt x="1148416" y="1565132"/>
                </a:lnTo>
                <a:lnTo>
                  <a:pt x="0" y="156513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9572018" y="7368515"/>
            <a:ext cx="1370947" cy="2453596"/>
          </a:xfrm>
          <a:custGeom>
            <a:avLst/>
            <a:gdLst/>
            <a:ahLst/>
            <a:cxnLst/>
            <a:rect l="l" t="t" r="r" b="b"/>
            <a:pathLst>
              <a:path w="1370947" h="2453596">
                <a:moveTo>
                  <a:pt x="0" y="0"/>
                </a:moveTo>
                <a:lnTo>
                  <a:pt x="1370947" y="0"/>
                </a:lnTo>
                <a:lnTo>
                  <a:pt x="1370947" y="2453596"/>
                </a:lnTo>
                <a:lnTo>
                  <a:pt x="0" y="245359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2432704" y="329220"/>
            <a:ext cx="1743256" cy="1527528"/>
          </a:xfrm>
          <a:custGeom>
            <a:avLst/>
            <a:gdLst/>
            <a:ahLst/>
            <a:cxnLst/>
            <a:rect l="l" t="t" r="r" b="b"/>
            <a:pathLst>
              <a:path w="1743256" h="1527528">
                <a:moveTo>
                  <a:pt x="0" y="0"/>
                </a:moveTo>
                <a:lnTo>
                  <a:pt x="1743256" y="0"/>
                </a:lnTo>
                <a:lnTo>
                  <a:pt x="1743256" y="1527528"/>
                </a:lnTo>
                <a:lnTo>
                  <a:pt x="0" y="152752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2214275" y="108106"/>
            <a:ext cx="2177842" cy="2185969"/>
          </a:xfrm>
          <a:custGeom>
            <a:avLst/>
            <a:gdLst/>
            <a:ahLst/>
            <a:cxnLst/>
            <a:rect l="l" t="t" r="r" b="b"/>
            <a:pathLst>
              <a:path w="2177842" h="2185969">
                <a:moveTo>
                  <a:pt x="0" y="0"/>
                </a:moveTo>
                <a:lnTo>
                  <a:pt x="2177843" y="0"/>
                </a:lnTo>
                <a:lnTo>
                  <a:pt x="2177843" y="2185969"/>
                </a:lnTo>
                <a:lnTo>
                  <a:pt x="0" y="2185969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3720652" y="801762"/>
            <a:ext cx="3439629" cy="1384207"/>
          </a:xfrm>
          <a:custGeom>
            <a:avLst/>
            <a:gdLst/>
            <a:ahLst/>
            <a:cxnLst/>
            <a:rect l="l" t="t" r="r" b="b"/>
            <a:pathLst>
              <a:path w="3439629" h="1384207">
                <a:moveTo>
                  <a:pt x="0" y="0"/>
                </a:moveTo>
                <a:lnTo>
                  <a:pt x="3439628" y="0"/>
                </a:lnTo>
                <a:lnTo>
                  <a:pt x="3439628" y="1384207"/>
                </a:lnTo>
                <a:lnTo>
                  <a:pt x="0" y="1384207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alphaModFix amt="69000"/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4665963" y="1075198"/>
            <a:ext cx="11183057" cy="2250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688"/>
              </a:lnSpc>
            </a:pPr>
            <a:r>
              <a:rPr lang="en-US" sz="14990">
                <a:solidFill>
                  <a:srgbClr val="5A7D94"/>
                </a:solidFill>
                <a:latin typeface="Gagalin"/>
                <a:ea typeface="Gagalin"/>
                <a:cs typeface="Gagalin"/>
                <a:sym typeface="Gagalin"/>
              </a:rPr>
              <a:t>THANK YOU!!!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28</Words>
  <Application>Microsoft Office PowerPoint</Application>
  <PresentationFormat>自訂</PresentationFormat>
  <Paragraphs>10</Paragraphs>
  <Slides>5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</vt:i4>
      </vt:variant>
    </vt:vector>
  </HeadingPairs>
  <TitlesOfParts>
    <vt:vector size="11" baseType="lpstr">
      <vt:lpstr>Arial</vt:lpstr>
      <vt:lpstr>Roca One</vt:lpstr>
      <vt:lpstr>Andasia</vt:lpstr>
      <vt:lpstr>Gagalin</vt:lpstr>
      <vt:lpstr>Calibri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Illustrated Winter Mountain Presentation</dc:title>
  <dc:creator>csl</dc:creator>
  <cp:lastModifiedBy>csl</cp:lastModifiedBy>
  <cp:revision>3</cp:revision>
  <dcterms:created xsi:type="dcterms:W3CDTF">2006-08-16T00:00:00Z</dcterms:created>
  <dcterms:modified xsi:type="dcterms:W3CDTF">2025-09-09T10:09:47Z</dcterms:modified>
  <dc:identifier>DAGxdUsZJoQ</dc:identifier>
</cp:coreProperties>
</file>